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15"/>
  </p:notesMasterIdLst>
  <p:sldIdLst>
    <p:sldId id="256" r:id="rId2"/>
    <p:sldId id="347" r:id="rId3"/>
    <p:sldId id="357" r:id="rId4"/>
    <p:sldId id="354" r:id="rId5"/>
    <p:sldId id="349" r:id="rId6"/>
    <p:sldId id="344" r:id="rId7"/>
    <p:sldId id="345" r:id="rId8"/>
    <p:sldId id="346" r:id="rId9"/>
    <p:sldId id="351" r:id="rId10"/>
    <p:sldId id="352" r:id="rId11"/>
    <p:sldId id="353" r:id="rId12"/>
    <p:sldId id="356" r:id="rId13"/>
    <p:sldId id="33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22" autoAdjust="0"/>
  </p:normalViewPr>
  <p:slideViewPr>
    <p:cSldViewPr>
      <p:cViewPr varScale="1">
        <p:scale>
          <a:sx n="85" d="100"/>
          <a:sy n="85" d="100"/>
        </p:scale>
        <p:origin x="1890" y="96"/>
      </p:cViewPr>
      <p:guideLst>
        <p:guide orient="horz" pos="2160"/>
        <p:guide pos="2880"/>
      </p:guideLst>
    </p:cSldViewPr>
  </p:slideViewPr>
  <p:outlineViewPr>
    <p:cViewPr>
      <p:scale>
        <a:sx n="33" d="100"/>
        <a:sy n="33" d="100"/>
      </p:scale>
      <p:origin x="0" y="6"/>
    </p:cViewPr>
  </p:outlineViewPr>
  <p:notesTextViewPr>
    <p:cViewPr>
      <p:scale>
        <a:sx n="1" d="1"/>
        <a:sy n="1" d="1"/>
      </p:scale>
      <p:origin x="0" y="0"/>
    </p:cViewPr>
  </p:notesTextViewPr>
  <p:sorterViewPr>
    <p:cViewPr>
      <p:scale>
        <a:sx n="100" d="100"/>
        <a:sy n="100" d="100"/>
      </p:scale>
      <p:origin x="0" y="3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209AD-32E2-48D0-B407-B83DAB067F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5926B87-ACCB-4B41-8B4C-2939717F1999}">
      <dgm:prSet phldrT="[Text]"/>
      <dgm:spPr/>
      <dgm:t>
        <a:bodyPr/>
        <a:lstStyle/>
        <a:p>
          <a:r>
            <a:rPr lang="fa-IR" b="1">
              <a:cs typeface="B Nazanin" panose="00000400000000000000" pitchFamily="2" charset="-78"/>
            </a:rPr>
            <a:t>مدیریت اطلاع رسانی پزشکی و منابع علمی</a:t>
          </a:r>
          <a:endParaRPr lang="en-US" b="1">
            <a:cs typeface="B Nazanin" panose="00000400000000000000" pitchFamily="2" charset="-78"/>
          </a:endParaRPr>
        </a:p>
      </dgm:t>
    </dgm:pt>
    <dgm:pt modelId="{CEB6CD53-FAC7-444D-B149-935C55FE0000}" type="parTrans" cxnId="{2635BA3A-11F0-4207-9374-DF74F3B658D9}">
      <dgm:prSet/>
      <dgm:spPr/>
      <dgm:t>
        <a:bodyPr/>
        <a:lstStyle/>
        <a:p>
          <a:endParaRPr lang="en-US"/>
        </a:p>
      </dgm:t>
    </dgm:pt>
    <dgm:pt modelId="{FCD362E2-6057-4A2A-B0E4-53E4D906C51E}" type="sibTrans" cxnId="{2635BA3A-11F0-4207-9374-DF74F3B658D9}">
      <dgm:prSet/>
      <dgm:spPr/>
      <dgm:t>
        <a:bodyPr/>
        <a:lstStyle/>
        <a:p>
          <a:endParaRPr lang="en-US"/>
        </a:p>
      </dgm:t>
    </dgm:pt>
    <dgm:pt modelId="{BA10E8E3-60EF-48AB-A5B8-238A8A37C63D}">
      <dgm:prSet phldrT="[Text]"/>
      <dgm:spPr/>
      <dgm:t>
        <a:bodyPr/>
        <a:lstStyle/>
        <a:p>
          <a:r>
            <a:rPr lang="fa-IR" b="1">
              <a:cs typeface="B Nazanin" panose="00000400000000000000" pitchFamily="2" charset="-78"/>
            </a:rPr>
            <a:t>اداره علم سنجی</a:t>
          </a:r>
          <a:endParaRPr lang="en-US" b="1">
            <a:cs typeface="B Nazanin" panose="00000400000000000000" pitchFamily="2" charset="-78"/>
          </a:endParaRPr>
        </a:p>
      </dgm:t>
    </dgm:pt>
    <dgm:pt modelId="{62B7759A-A031-464A-92C1-5AFAB0343972}" type="parTrans" cxnId="{EA34719C-F8E7-454E-B9BC-68AA4EC71D56}">
      <dgm:prSet/>
      <dgm:spPr/>
      <dgm:t>
        <a:bodyPr/>
        <a:lstStyle/>
        <a:p>
          <a:endParaRPr lang="en-US"/>
        </a:p>
      </dgm:t>
    </dgm:pt>
    <dgm:pt modelId="{04DB7D3E-B0B5-42D2-8611-F0260CC078F2}" type="sibTrans" cxnId="{EA34719C-F8E7-454E-B9BC-68AA4EC71D56}">
      <dgm:prSet/>
      <dgm:spPr/>
      <dgm:t>
        <a:bodyPr/>
        <a:lstStyle/>
        <a:p>
          <a:endParaRPr lang="en-US"/>
        </a:p>
      </dgm:t>
    </dgm:pt>
    <dgm:pt modelId="{DA151FF5-F61D-4833-B0E4-07E46B477991}">
      <dgm:prSet phldrT="[Text]"/>
      <dgm:spPr/>
      <dgm:t>
        <a:bodyPr/>
        <a:lstStyle/>
        <a:p>
          <a:r>
            <a:rPr lang="fa-IR" b="1">
              <a:cs typeface="B Nazanin" panose="00000400000000000000" pitchFamily="2" charset="-78"/>
            </a:rPr>
            <a:t>اداره کتابخانه ها</a:t>
          </a:r>
          <a:endParaRPr lang="en-US" b="1">
            <a:cs typeface="B Nazanin" panose="00000400000000000000" pitchFamily="2" charset="-78"/>
          </a:endParaRPr>
        </a:p>
      </dgm:t>
    </dgm:pt>
    <dgm:pt modelId="{51B6C9A5-54E3-4C7E-B82F-A95F9D2D5ECD}" type="parTrans" cxnId="{0828B415-64B1-417E-BA52-877D9E4A9DE2}">
      <dgm:prSet/>
      <dgm:spPr/>
      <dgm:t>
        <a:bodyPr/>
        <a:lstStyle/>
        <a:p>
          <a:endParaRPr lang="en-US"/>
        </a:p>
      </dgm:t>
    </dgm:pt>
    <dgm:pt modelId="{D84DB291-7888-4380-A050-3BC787ABE73B}" type="sibTrans" cxnId="{0828B415-64B1-417E-BA52-877D9E4A9DE2}">
      <dgm:prSet/>
      <dgm:spPr/>
      <dgm:t>
        <a:bodyPr/>
        <a:lstStyle/>
        <a:p>
          <a:endParaRPr lang="en-US"/>
        </a:p>
      </dgm:t>
    </dgm:pt>
    <dgm:pt modelId="{DED527BE-BE74-444D-BE44-6280E67B8CCE}">
      <dgm:prSet phldrT="[Text]"/>
      <dgm:spPr/>
      <dgm:t>
        <a:bodyPr/>
        <a:lstStyle/>
        <a:p>
          <a:r>
            <a:rPr lang="fa-IR" b="1">
              <a:cs typeface="B Nazanin" panose="00000400000000000000" pitchFamily="2" charset="-78"/>
            </a:rPr>
            <a:t>کتابخانه پیراپزشکی</a:t>
          </a:r>
          <a:endParaRPr lang="en-US" b="1">
            <a:cs typeface="B Nazanin" panose="00000400000000000000" pitchFamily="2" charset="-78"/>
          </a:endParaRPr>
        </a:p>
      </dgm:t>
    </dgm:pt>
    <dgm:pt modelId="{F9AB0E72-132A-41F9-8546-E7C1C4CDAA4D}" type="parTrans" cxnId="{77405B95-8C40-4A76-838F-E4076AED2C96}">
      <dgm:prSet/>
      <dgm:spPr/>
      <dgm:t>
        <a:bodyPr/>
        <a:lstStyle/>
        <a:p>
          <a:endParaRPr lang="en-US"/>
        </a:p>
      </dgm:t>
    </dgm:pt>
    <dgm:pt modelId="{C375346B-90D3-462A-BC82-2400D4E132F9}" type="sibTrans" cxnId="{77405B95-8C40-4A76-838F-E4076AED2C96}">
      <dgm:prSet/>
      <dgm:spPr/>
      <dgm:t>
        <a:bodyPr/>
        <a:lstStyle/>
        <a:p>
          <a:endParaRPr lang="en-US"/>
        </a:p>
      </dgm:t>
    </dgm:pt>
    <dgm:pt modelId="{A7DC5FB5-F3CD-4A8B-A0E8-DB7520535097}">
      <dgm:prSet phldrT="[Text]"/>
      <dgm:spPr/>
      <dgm:t>
        <a:bodyPr/>
        <a:lstStyle/>
        <a:p>
          <a:r>
            <a:rPr lang="fa-IR" b="1">
              <a:cs typeface="B Nazanin" panose="00000400000000000000" pitchFamily="2" charset="-78"/>
            </a:rPr>
            <a:t>اداره ترجمان دانش</a:t>
          </a:r>
          <a:endParaRPr lang="en-US" b="1">
            <a:cs typeface="B Nazanin" panose="00000400000000000000" pitchFamily="2" charset="-78"/>
          </a:endParaRPr>
        </a:p>
      </dgm:t>
    </dgm:pt>
    <dgm:pt modelId="{35824136-35A1-4BE5-8F93-1DE26C3B37B7}" type="parTrans" cxnId="{CEFBC7BE-B663-4502-8D2A-79C97155EB0D}">
      <dgm:prSet/>
      <dgm:spPr/>
      <dgm:t>
        <a:bodyPr/>
        <a:lstStyle/>
        <a:p>
          <a:endParaRPr lang="en-US"/>
        </a:p>
      </dgm:t>
    </dgm:pt>
    <dgm:pt modelId="{151E707C-8AEF-476C-B4C9-CFE42C9310D0}" type="sibTrans" cxnId="{CEFBC7BE-B663-4502-8D2A-79C97155EB0D}">
      <dgm:prSet/>
      <dgm:spPr/>
      <dgm:t>
        <a:bodyPr/>
        <a:lstStyle/>
        <a:p>
          <a:endParaRPr lang="en-US"/>
        </a:p>
      </dgm:t>
    </dgm:pt>
    <dgm:pt modelId="{2DEF215C-6577-4283-8B7D-8525091D4631}">
      <dgm:prSet phldrT="[Text]"/>
      <dgm:spPr/>
      <dgm:t>
        <a:bodyPr/>
        <a:lstStyle/>
        <a:p>
          <a:r>
            <a:rPr lang="fa-IR" b="1">
              <a:cs typeface="B Nazanin" panose="00000400000000000000" pitchFamily="2" charset="-78"/>
            </a:rPr>
            <a:t>اداره انتشارات و مجلات</a:t>
          </a:r>
          <a:endParaRPr lang="en-US" b="1">
            <a:cs typeface="B Nazanin" panose="00000400000000000000" pitchFamily="2" charset="-78"/>
          </a:endParaRPr>
        </a:p>
      </dgm:t>
    </dgm:pt>
    <dgm:pt modelId="{B08D6AF7-7CA6-476A-80D8-3FCA9C8CA15F}" type="parTrans" cxnId="{A568F8AB-DCDB-4DE7-861B-290ED6135E29}">
      <dgm:prSet/>
      <dgm:spPr/>
      <dgm:t>
        <a:bodyPr/>
        <a:lstStyle/>
        <a:p>
          <a:endParaRPr lang="en-US"/>
        </a:p>
      </dgm:t>
    </dgm:pt>
    <dgm:pt modelId="{6F51CE2C-CBB1-435A-B1F5-403723342BA5}" type="sibTrans" cxnId="{A568F8AB-DCDB-4DE7-861B-290ED6135E29}">
      <dgm:prSet/>
      <dgm:spPr/>
      <dgm:t>
        <a:bodyPr/>
        <a:lstStyle/>
        <a:p>
          <a:endParaRPr lang="en-US"/>
        </a:p>
      </dgm:t>
    </dgm:pt>
    <dgm:pt modelId="{980ABA83-8C4B-465C-94ED-56B3B05F2DE7}">
      <dgm:prSet phldrT="[Text]"/>
      <dgm:spPr/>
      <dgm:t>
        <a:bodyPr/>
        <a:lstStyle/>
        <a:p>
          <a:r>
            <a:rPr lang="fa-IR" b="1">
              <a:cs typeface="B Nazanin" panose="00000400000000000000" pitchFamily="2" charset="-78"/>
            </a:rPr>
            <a:t>کتابخانه بهداشت</a:t>
          </a:r>
          <a:endParaRPr lang="en-US" b="1">
            <a:cs typeface="B Nazanin" panose="00000400000000000000" pitchFamily="2" charset="-78"/>
          </a:endParaRPr>
        </a:p>
      </dgm:t>
    </dgm:pt>
    <dgm:pt modelId="{FB8A4202-D869-41DD-BD63-366D2E54E03D}" type="parTrans" cxnId="{34AE0519-0AFE-49C5-854E-998EB46C2D28}">
      <dgm:prSet/>
      <dgm:spPr/>
      <dgm:t>
        <a:bodyPr/>
        <a:lstStyle/>
        <a:p>
          <a:endParaRPr lang="en-US"/>
        </a:p>
      </dgm:t>
    </dgm:pt>
    <dgm:pt modelId="{850CF892-44BB-4DD7-A2D3-C76B8A60055D}" type="sibTrans" cxnId="{34AE0519-0AFE-49C5-854E-998EB46C2D28}">
      <dgm:prSet/>
      <dgm:spPr/>
      <dgm:t>
        <a:bodyPr/>
        <a:lstStyle/>
        <a:p>
          <a:endParaRPr lang="en-US"/>
        </a:p>
      </dgm:t>
    </dgm:pt>
    <dgm:pt modelId="{50DAB878-8B8E-415C-9A37-4A4D0F2ED361}">
      <dgm:prSet phldrT="[Text]"/>
      <dgm:spPr/>
      <dgm:t>
        <a:bodyPr/>
        <a:lstStyle/>
        <a:p>
          <a:r>
            <a:rPr lang="fa-IR" b="1">
              <a:cs typeface="B Nazanin" panose="00000400000000000000" pitchFamily="2" charset="-78"/>
            </a:rPr>
            <a:t>کتابخانه بیمارستان علامه بهلول</a:t>
          </a:r>
          <a:endParaRPr lang="en-US" b="1">
            <a:cs typeface="B Nazanin" panose="00000400000000000000" pitchFamily="2" charset="-78"/>
          </a:endParaRPr>
        </a:p>
      </dgm:t>
    </dgm:pt>
    <dgm:pt modelId="{A925F884-54ED-419D-A09E-0E4F4682CC15}" type="parTrans" cxnId="{99731A2B-1BEF-4F0B-8F2F-311494D411AA}">
      <dgm:prSet/>
      <dgm:spPr/>
      <dgm:t>
        <a:bodyPr/>
        <a:lstStyle/>
        <a:p>
          <a:endParaRPr lang="en-US"/>
        </a:p>
      </dgm:t>
    </dgm:pt>
    <dgm:pt modelId="{D847D8EB-E326-4FB9-AC22-AB9E892B63D4}" type="sibTrans" cxnId="{99731A2B-1BEF-4F0B-8F2F-311494D411AA}">
      <dgm:prSet/>
      <dgm:spPr/>
      <dgm:t>
        <a:bodyPr/>
        <a:lstStyle/>
        <a:p>
          <a:endParaRPr lang="en-US"/>
        </a:p>
      </dgm:t>
    </dgm:pt>
    <dgm:pt modelId="{F70F2496-F1A8-4E50-B41A-F634CC106C13}" type="pres">
      <dgm:prSet presAssocID="{27B209AD-32E2-48D0-B407-B83DAB067F35}" presName="hierChild1" presStyleCnt="0">
        <dgm:presLayoutVars>
          <dgm:chPref val="1"/>
          <dgm:dir/>
          <dgm:animOne val="branch"/>
          <dgm:animLvl val="lvl"/>
          <dgm:resizeHandles/>
        </dgm:presLayoutVars>
      </dgm:prSet>
      <dgm:spPr/>
    </dgm:pt>
    <dgm:pt modelId="{FE093720-DFD6-47FF-82B2-1D77C3F27B8E}" type="pres">
      <dgm:prSet presAssocID="{85926B87-ACCB-4B41-8B4C-2939717F1999}" presName="hierRoot1" presStyleCnt="0"/>
      <dgm:spPr/>
    </dgm:pt>
    <dgm:pt modelId="{27B0CD76-7E58-414A-91F0-DC030B8B27DB}" type="pres">
      <dgm:prSet presAssocID="{85926B87-ACCB-4B41-8B4C-2939717F1999}" presName="composite" presStyleCnt="0"/>
      <dgm:spPr/>
    </dgm:pt>
    <dgm:pt modelId="{A1B28431-2DC4-4317-8B66-BE884C2F12C1}" type="pres">
      <dgm:prSet presAssocID="{85926B87-ACCB-4B41-8B4C-2939717F1999}" presName="background" presStyleLbl="node0" presStyleIdx="0" presStyleCnt="1"/>
      <dgm:spPr/>
    </dgm:pt>
    <dgm:pt modelId="{A1F41E72-2503-4C9F-A809-190BF1A21543}" type="pres">
      <dgm:prSet presAssocID="{85926B87-ACCB-4B41-8B4C-2939717F1999}" presName="text" presStyleLbl="fgAcc0" presStyleIdx="0" presStyleCnt="1" custScaleX="209593">
        <dgm:presLayoutVars>
          <dgm:chPref val="3"/>
        </dgm:presLayoutVars>
      </dgm:prSet>
      <dgm:spPr/>
    </dgm:pt>
    <dgm:pt modelId="{155E88C3-38D0-423D-BB51-76DCE80ADE26}" type="pres">
      <dgm:prSet presAssocID="{85926B87-ACCB-4B41-8B4C-2939717F1999}" presName="hierChild2" presStyleCnt="0"/>
      <dgm:spPr/>
    </dgm:pt>
    <dgm:pt modelId="{8AD97607-CC76-4CCB-B379-BB4324EC15E0}" type="pres">
      <dgm:prSet presAssocID="{62B7759A-A031-464A-92C1-5AFAB0343972}" presName="Name10" presStyleLbl="parChTrans1D2" presStyleIdx="0" presStyleCnt="4"/>
      <dgm:spPr/>
    </dgm:pt>
    <dgm:pt modelId="{B589304D-414A-4A64-8455-BAFA559F8E16}" type="pres">
      <dgm:prSet presAssocID="{BA10E8E3-60EF-48AB-A5B8-238A8A37C63D}" presName="hierRoot2" presStyleCnt="0"/>
      <dgm:spPr/>
    </dgm:pt>
    <dgm:pt modelId="{5AC5AE93-2B63-443D-8798-8E1318140B1F}" type="pres">
      <dgm:prSet presAssocID="{BA10E8E3-60EF-48AB-A5B8-238A8A37C63D}" presName="composite2" presStyleCnt="0"/>
      <dgm:spPr/>
    </dgm:pt>
    <dgm:pt modelId="{657F9036-ED3F-4CB4-B34B-8B50CF2F3E64}" type="pres">
      <dgm:prSet presAssocID="{BA10E8E3-60EF-48AB-A5B8-238A8A37C63D}" presName="background2" presStyleLbl="node2" presStyleIdx="0" presStyleCnt="4"/>
      <dgm:spPr/>
    </dgm:pt>
    <dgm:pt modelId="{16A380EB-CA3A-4228-A264-65FC5B196A78}" type="pres">
      <dgm:prSet presAssocID="{BA10E8E3-60EF-48AB-A5B8-238A8A37C63D}" presName="text2" presStyleLbl="fgAcc2" presStyleIdx="0" presStyleCnt="4">
        <dgm:presLayoutVars>
          <dgm:chPref val="3"/>
        </dgm:presLayoutVars>
      </dgm:prSet>
      <dgm:spPr/>
    </dgm:pt>
    <dgm:pt modelId="{FFC1B7C6-BAE5-4BE1-BF7E-ED67A8076D29}" type="pres">
      <dgm:prSet presAssocID="{BA10E8E3-60EF-48AB-A5B8-238A8A37C63D}" presName="hierChild3" presStyleCnt="0"/>
      <dgm:spPr/>
    </dgm:pt>
    <dgm:pt modelId="{0DFB6383-4041-459C-9802-9CB59B24CF84}" type="pres">
      <dgm:prSet presAssocID="{35824136-35A1-4BE5-8F93-1DE26C3B37B7}" presName="Name10" presStyleLbl="parChTrans1D2" presStyleIdx="1" presStyleCnt="4"/>
      <dgm:spPr/>
    </dgm:pt>
    <dgm:pt modelId="{280C3596-60E0-4381-A506-99B5A01631A4}" type="pres">
      <dgm:prSet presAssocID="{A7DC5FB5-F3CD-4A8B-A0E8-DB7520535097}" presName="hierRoot2" presStyleCnt="0"/>
      <dgm:spPr/>
    </dgm:pt>
    <dgm:pt modelId="{2DF27EFF-1669-4E97-A296-4418A381E944}" type="pres">
      <dgm:prSet presAssocID="{A7DC5FB5-F3CD-4A8B-A0E8-DB7520535097}" presName="composite2" presStyleCnt="0"/>
      <dgm:spPr/>
    </dgm:pt>
    <dgm:pt modelId="{01A19519-A9AD-4AB9-A0D7-24866605C96C}" type="pres">
      <dgm:prSet presAssocID="{A7DC5FB5-F3CD-4A8B-A0E8-DB7520535097}" presName="background2" presStyleLbl="node2" presStyleIdx="1" presStyleCnt="4"/>
      <dgm:spPr/>
    </dgm:pt>
    <dgm:pt modelId="{24B744E0-0D54-476A-97D5-E2D828D6ABCB}" type="pres">
      <dgm:prSet presAssocID="{A7DC5FB5-F3CD-4A8B-A0E8-DB7520535097}" presName="text2" presStyleLbl="fgAcc2" presStyleIdx="1" presStyleCnt="4">
        <dgm:presLayoutVars>
          <dgm:chPref val="3"/>
        </dgm:presLayoutVars>
      </dgm:prSet>
      <dgm:spPr/>
    </dgm:pt>
    <dgm:pt modelId="{0BAC0188-4ED2-4B74-908C-676DD3E6071A}" type="pres">
      <dgm:prSet presAssocID="{A7DC5FB5-F3CD-4A8B-A0E8-DB7520535097}" presName="hierChild3" presStyleCnt="0"/>
      <dgm:spPr/>
    </dgm:pt>
    <dgm:pt modelId="{9B1E22A8-9A8E-4CDE-8D3E-70BCC4FD7608}" type="pres">
      <dgm:prSet presAssocID="{B08D6AF7-7CA6-476A-80D8-3FCA9C8CA15F}" presName="Name10" presStyleLbl="parChTrans1D2" presStyleIdx="2" presStyleCnt="4"/>
      <dgm:spPr/>
    </dgm:pt>
    <dgm:pt modelId="{09F628DE-DDB3-45FB-BAD6-76AFCA117D96}" type="pres">
      <dgm:prSet presAssocID="{2DEF215C-6577-4283-8B7D-8525091D4631}" presName="hierRoot2" presStyleCnt="0"/>
      <dgm:spPr/>
    </dgm:pt>
    <dgm:pt modelId="{D11E33D5-7194-47CA-A624-4716702BD0B4}" type="pres">
      <dgm:prSet presAssocID="{2DEF215C-6577-4283-8B7D-8525091D4631}" presName="composite2" presStyleCnt="0"/>
      <dgm:spPr/>
    </dgm:pt>
    <dgm:pt modelId="{3AC26869-1A9F-41E8-A6AE-2D256A462E10}" type="pres">
      <dgm:prSet presAssocID="{2DEF215C-6577-4283-8B7D-8525091D4631}" presName="background2" presStyleLbl="node2" presStyleIdx="2" presStyleCnt="4"/>
      <dgm:spPr/>
    </dgm:pt>
    <dgm:pt modelId="{6A15A434-F726-4DF3-8980-BC971AF10AAD}" type="pres">
      <dgm:prSet presAssocID="{2DEF215C-6577-4283-8B7D-8525091D4631}" presName="text2" presStyleLbl="fgAcc2" presStyleIdx="2" presStyleCnt="4" custLinFactNeighborX="1751">
        <dgm:presLayoutVars>
          <dgm:chPref val="3"/>
        </dgm:presLayoutVars>
      </dgm:prSet>
      <dgm:spPr/>
    </dgm:pt>
    <dgm:pt modelId="{DA0D2A8A-C9D2-4FFB-BAB3-DE1A2C184B5E}" type="pres">
      <dgm:prSet presAssocID="{2DEF215C-6577-4283-8B7D-8525091D4631}" presName="hierChild3" presStyleCnt="0"/>
      <dgm:spPr/>
    </dgm:pt>
    <dgm:pt modelId="{E300FBAA-8524-4B92-8935-9D429089873C}" type="pres">
      <dgm:prSet presAssocID="{51B6C9A5-54E3-4C7E-B82F-A95F9D2D5ECD}" presName="Name10" presStyleLbl="parChTrans1D2" presStyleIdx="3" presStyleCnt="4"/>
      <dgm:spPr/>
    </dgm:pt>
    <dgm:pt modelId="{797034E8-ADEC-4ABE-AE92-D320CF147536}" type="pres">
      <dgm:prSet presAssocID="{DA151FF5-F61D-4833-B0E4-07E46B477991}" presName="hierRoot2" presStyleCnt="0"/>
      <dgm:spPr/>
    </dgm:pt>
    <dgm:pt modelId="{514AD8B9-264A-49F6-8FF5-55AD0EFFDDF5}" type="pres">
      <dgm:prSet presAssocID="{DA151FF5-F61D-4833-B0E4-07E46B477991}" presName="composite2" presStyleCnt="0"/>
      <dgm:spPr/>
    </dgm:pt>
    <dgm:pt modelId="{28FA3B6A-A3C3-4854-AE25-5531A6A33B18}" type="pres">
      <dgm:prSet presAssocID="{DA151FF5-F61D-4833-B0E4-07E46B477991}" presName="background2" presStyleLbl="node2" presStyleIdx="3" presStyleCnt="4"/>
      <dgm:spPr/>
    </dgm:pt>
    <dgm:pt modelId="{A42D76BA-225D-412B-91E8-B70F974523F3}" type="pres">
      <dgm:prSet presAssocID="{DA151FF5-F61D-4833-B0E4-07E46B477991}" presName="text2" presStyleLbl="fgAcc2" presStyleIdx="3" presStyleCnt="4">
        <dgm:presLayoutVars>
          <dgm:chPref val="3"/>
        </dgm:presLayoutVars>
      </dgm:prSet>
      <dgm:spPr/>
    </dgm:pt>
    <dgm:pt modelId="{6B44E3F2-9DFC-48C3-ABE5-4D2A230EE496}" type="pres">
      <dgm:prSet presAssocID="{DA151FF5-F61D-4833-B0E4-07E46B477991}" presName="hierChild3" presStyleCnt="0"/>
      <dgm:spPr/>
    </dgm:pt>
    <dgm:pt modelId="{3C82E688-26B3-417B-81A3-50150F621B16}" type="pres">
      <dgm:prSet presAssocID="{F9AB0E72-132A-41F9-8546-E7C1C4CDAA4D}" presName="Name17" presStyleLbl="parChTrans1D3" presStyleIdx="0" presStyleCnt="3"/>
      <dgm:spPr/>
    </dgm:pt>
    <dgm:pt modelId="{D93E6AAF-216F-4BAA-8EBA-80F89A5CBBFB}" type="pres">
      <dgm:prSet presAssocID="{DED527BE-BE74-444D-BE44-6280E67B8CCE}" presName="hierRoot3" presStyleCnt="0"/>
      <dgm:spPr/>
    </dgm:pt>
    <dgm:pt modelId="{532406E2-9B9D-4BF6-AF6F-4A4FFFCF57AA}" type="pres">
      <dgm:prSet presAssocID="{DED527BE-BE74-444D-BE44-6280E67B8CCE}" presName="composite3" presStyleCnt="0"/>
      <dgm:spPr/>
    </dgm:pt>
    <dgm:pt modelId="{4E50C09E-EB1F-41C9-8D44-F52225FE81C2}" type="pres">
      <dgm:prSet presAssocID="{DED527BE-BE74-444D-BE44-6280E67B8CCE}" presName="background3" presStyleLbl="node3" presStyleIdx="0" presStyleCnt="3"/>
      <dgm:spPr/>
    </dgm:pt>
    <dgm:pt modelId="{8C74756A-F9C7-4888-8A92-319741C3CFE4}" type="pres">
      <dgm:prSet presAssocID="{DED527BE-BE74-444D-BE44-6280E67B8CCE}" presName="text3" presStyleLbl="fgAcc3" presStyleIdx="0" presStyleCnt="3">
        <dgm:presLayoutVars>
          <dgm:chPref val="3"/>
        </dgm:presLayoutVars>
      </dgm:prSet>
      <dgm:spPr/>
    </dgm:pt>
    <dgm:pt modelId="{B74AEAAC-11A4-45B7-BAB8-F8830BD0C3D7}" type="pres">
      <dgm:prSet presAssocID="{DED527BE-BE74-444D-BE44-6280E67B8CCE}" presName="hierChild4" presStyleCnt="0"/>
      <dgm:spPr/>
    </dgm:pt>
    <dgm:pt modelId="{707AF18D-53A2-4521-8D4C-70094FCC6FA7}" type="pres">
      <dgm:prSet presAssocID="{FB8A4202-D869-41DD-BD63-366D2E54E03D}" presName="Name17" presStyleLbl="parChTrans1D3" presStyleIdx="1" presStyleCnt="3"/>
      <dgm:spPr/>
    </dgm:pt>
    <dgm:pt modelId="{A5059B88-959C-41BC-8829-79E8A6316E88}" type="pres">
      <dgm:prSet presAssocID="{980ABA83-8C4B-465C-94ED-56B3B05F2DE7}" presName="hierRoot3" presStyleCnt="0"/>
      <dgm:spPr/>
    </dgm:pt>
    <dgm:pt modelId="{E8C1D9B5-2852-46DF-923B-733F666923AE}" type="pres">
      <dgm:prSet presAssocID="{980ABA83-8C4B-465C-94ED-56B3B05F2DE7}" presName="composite3" presStyleCnt="0"/>
      <dgm:spPr/>
    </dgm:pt>
    <dgm:pt modelId="{169D0322-2F13-448C-9628-38B020A9E3AF}" type="pres">
      <dgm:prSet presAssocID="{980ABA83-8C4B-465C-94ED-56B3B05F2DE7}" presName="background3" presStyleLbl="node3" presStyleIdx="1" presStyleCnt="3"/>
      <dgm:spPr/>
    </dgm:pt>
    <dgm:pt modelId="{6FD63B33-7539-4BB3-8883-2BFE7576FD06}" type="pres">
      <dgm:prSet presAssocID="{980ABA83-8C4B-465C-94ED-56B3B05F2DE7}" presName="text3" presStyleLbl="fgAcc3" presStyleIdx="1" presStyleCnt="3">
        <dgm:presLayoutVars>
          <dgm:chPref val="3"/>
        </dgm:presLayoutVars>
      </dgm:prSet>
      <dgm:spPr/>
    </dgm:pt>
    <dgm:pt modelId="{4B89BE60-05A2-4F5A-B9AE-17A82E5360B0}" type="pres">
      <dgm:prSet presAssocID="{980ABA83-8C4B-465C-94ED-56B3B05F2DE7}" presName="hierChild4" presStyleCnt="0"/>
      <dgm:spPr/>
    </dgm:pt>
    <dgm:pt modelId="{4D5947D3-9DE1-472A-BE61-C073088ED2FB}" type="pres">
      <dgm:prSet presAssocID="{A925F884-54ED-419D-A09E-0E4F4682CC15}" presName="Name17" presStyleLbl="parChTrans1D3" presStyleIdx="2" presStyleCnt="3"/>
      <dgm:spPr/>
    </dgm:pt>
    <dgm:pt modelId="{39F60E89-7851-4506-91F3-DB393CC627F3}" type="pres">
      <dgm:prSet presAssocID="{50DAB878-8B8E-415C-9A37-4A4D0F2ED361}" presName="hierRoot3" presStyleCnt="0"/>
      <dgm:spPr/>
    </dgm:pt>
    <dgm:pt modelId="{9ABBB0FB-83F0-4482-BF16-D71FDAD75CFE}" type="pres">
      <dgm:prSet presAssocID="{50DAB878-8B8E-415C-9A37-4A4D0F2ED361}" presName="composite3" presStyleCnt="0"/>
      <dgm:spPr/>
    </dgm:pt>
    <dgm:pt modelId="{6A1F6F22-189A-4C66-AD34-0406B3CE1B7D}" type="pres">
      <dgm:prSet presAssocID="{50DAB878-8B8E-415C-9A37-4A4D0F2ED361}" presName="background3" presStyleLbl="node3" presStyleIdx="2" presStyleCnt="3"/>
      <dgm:spPr/>
    </dgm:pt>
    <dgm:pt modelId="{3113F53C-2A66-4B6A-AF62-F1CA8D3A830D}" type="pres">
      <dgm:prSet presAssocID="{50DAB878-8B8E-415C-9A37-4A4D0F2ED361}" presName="text3" presStyleLbl="fgAcc3" presStyleIdx="2" presStyleCnt="3">
        <dgm:presLayoutVars>
          <dgm:chPref val="3"/>
        </dgm:presLayoutVars>
      </dgm:prSet>
      <dgm:spPr/>
    </dgm:pt>
    <dgm:pt modelId="{3C67A16A-9352-42F2-AB48-D7A93D25FCE7}" type="pres">
      <dgm:prSet presAssocID="{50DAB878-8B8E-415C-9A37-4A4D0F2ED361}" presName="hierChild4" presStyleCnt="0"/>
      <dgm:spPr/>
    </dgm:pt>
  </dgm:ptLst>
  <dgm:cxnLst>
    <dgm:cxn modelId="{BACCEE05-FBE6-47D9-863E-572A61EBFD42}" type="presOf" srcId="{FB8A4202-D869-41DD-BD63-366D2E54E03D}" destId="{707AF18D-53A2-4521-8D4C-70094FCC6FA7}" srcOrd="0" destOrd="0" presId="urn:microsoft.com/office/officeart/2005/8/layout/hierarchy1"/>
    <dgm:cxn modelId="{0828B415-64B1-417E-BA52-877D9E4A9DE2}" srcId="{85926B87-ACCB-4B41-8B4C-2939717F1999}" destId="{DA151FF5-F61D-4833-B0E4-07E46B477991}" srcOrd="3" destOrd="0" parTransId="{51B6C9A5-54E3-4C7E-B82F-A95F9D2D5ECD}" sibTransId="{D84DB291-7888-4380-A050-3BC787ABE73B}"/>
    <dgm:cxn modelId="{3910D818-5250-496D-9E51-D4C8E67999A4}" type="presOf" srcId="{B08D6AF7-7CA6-476A-80D8-3FCA9C8CA15F}" destId="{9B1E22A8-9A8E-4CDE-8D3E-70BCC4FD7608}" srcOrd="0" destOrd="0" presId="urn:microsoft.com/office/officeart/2005/8/layout/hierarchy1"/>
    <dgm:cxn modelId="{34AE0519-0AFE-49C5-854E-998EB46C2D28}" srcId="{DA151FF5-F61D-4833-B0E4-07E46B477991}" destId="{980ABA83-8C4B-465C-94ED-56B3B05F2DE7}" srcOrd="1" destOrd="0" parTransId="{FB8A4202-D869-41DD-BD63-366D2E54E03D}" sibTransId="{850CF892-44BB-4DD7-A2D3-C76B8A60055D}"/>
    <dgm:cxn modelId="{58FB3720-AC87-4154-BC27-F799AC3472AC}" type="presOf" srcId="{51B6C9A5-54E3-4C7E-B82F-A95F9D2D5ECD}" destId="{E300FBAA-8524-4B92-8935-9D429089873C}" srcOrd="0" destOrd="0" presId="urn:microsoft.com/office/officeart/2005/8/layout/hierarchy1"/>
    <dgm:cxn modelId="{99731A2B-1BEF-4F0B-8F2F-311494D411AA}" srcId="{DA151FF5-F61D-4833-B0E4-07E46B477991}" destId="{50DAB878-8B8E-415C-9A37-4A4D0F2ED361}" srcOrd="2" destOrd="0" parTransId="{A925F884-54ED-419D-A09E-0E4F4682CC15}" sibTransId="{D847D8EB-E326-4FB9-AC22-AB9E892B63D4}"/>
    <dgm:cxn modelId="{2635BA3A-11F0-4207-9374-DF74F3B658D9}" srcId="{27B209AD-32E2-48D0-B407-B83DAB067F35}" destId="{85926B87-ACCB-4B41-8B4C-2939717F1999}" srcOrd="0" destOrd="0" parTransId="{CEB6CD53-FAC7-444D-B149-935C55FE0000}" sibTransId="{FCD362E2-6057-4A2A-B0E4-53E4D906C51E}"/>
    <dgm:cxn modelId="{D719383E-A068-42D9-950F-433ABE4CD04B}" type="presOf" srcId="{A7DC5FB5-F3CD-4A8B-A0E8-DB7520535097}" destId="{24B744E0-0D54-476A-97D5-E2D828D6ABCB}" srcOrd="0" destOrd="0" presId="urn:microsoft.com/office/officeart/2005/8/layout/hierarchy1"/>
    <dgm:cxn modelId="{B625333F-D270-4769-AC1C-D672CB6F88FF}" type="presOf" srcId="{A925F884-54ED-419D-A09E-0E4F4682CC15}" destId="{4D5947D3-9DE1-472A-BE61-C073088ED2FB}" srcOrd="0" destOrd="0" presId="urn:microsoft.com/office/officeart/2005/8/layout/hierarchy1"/>
    <dgm:cxn modelId="{FB5E7A67-B615-4C6E-B346-4BA2B6E33054}" type="presOf" srcId="{980ABA83-8C4B-465C-94ED-56B3B05F2DE7}" destId="{6FD63B33-7539-4BB3-8883-2BFE7576FD06}" srcOrd="0" destOrd="0" presId="urn:microsoft.com/office/officeart/2005/8/layout/hierarchy1"/>
    <dgm:cxn modelId="{755DDB6D-BE23-41BB-9C24-C145CF02DEE0}" type="presOf" srcId="{2DEF215C-6577-4283-8B7D-8525091D4631}" destId="{6A15A434-F726-4DF3-8980-BC971AF10AAD}" srcOrd="0" destOrd="0" presId="urn:microsoft.com/office/officeart/2005/8/layout/hierarchy1"/>
    <dgm:cxn modelId="{1ADE6350-E59A-4BF1-BBD5-A24CD7E746A2}" type="presOf" srcId="{35824136-35A1-4BE5-8F93-1DE26C3B37B7}" destId="{0DFB6383-4041-459C-9802-9CB59B24CF84}" srcOrd="0" destOrd="0" presId="urn:microsoft.com/office/officeart/2005/8/layout/hierarchy1"/>
    <dgm:cxn modelId="{43A64152-DAAB-402D-A815-7554D7CA0305}" type="presOf" srcId="{85926B87-ACCB-4B41-8B4C-2939717F1999}" destId="{A1F41E72-2503-4C9F-A809-190BF1A21543}" srcOrd="0" destOrd="0" presId="urn:microsoft.com/office/officeart/2005/8/layout/hierarchy1"/>
    <dgm:cxn modelId="{254A5374-EA22-47F8-868D-7836765FF06E}" type="presOf" srcId="{DA151FF5-F61D-4833-B0E4-07E46B477991}" destId="{A42D76BA-225D-412B-91E8-B70F974523F3}" srcOrd="0" destOrd="0" presId="urn:microsoft.com/office/officeart/2005/8/layout/hierarchy1"/>
    <dgm:cxn modelId="{6AB3898A-FABE-4891-B799-E5C0AC63C1CF}" type="presOf" srcId="{DED527BE-BE74-444D-BE44-6280E67B8CCE}" destId="{8C74756A-F9C7-4888-8A92-319741C3CFE4}" srcOrd="0" destOrd="0" presId="urn:microsoft.com/office/officeart/2005/8/layout/hierarchy1"/>
    <dgm:cxn modelId="{61D81491-5EED-4AA6-9F2A-4E9CE6DF9EC8}" type="presOf" srcId="{27B209AD-32E2-48D0-B407-B83DAB067F35}" destId="{F70F2496-F1A8-4E50-B41A-F634CC106C13}" srcOrd="0" destOrd="0" presId="urn:microsoft.com/office/officeart/2005/8/layout/hierarchy1"/>
    <dgm:cxn modelId="{77405B95-8C40-4A76-838F-E4076AED2C96}" srcId="{DA151FF5-F61D-4833-B0E4-07E46B477991}" destId="{DED527BE-BE74-444D-BE44-6280E67B8CCE}" srcOrd="0" destOrd="0" parTransId="{F9AB0E72-132A-41F9-8546-E7C1C4CDAA4D}" sibTransId="{C375346B-90D3-462A-BC82-2400D4E132F9}"/>
    <dgm:cxn modelId="{EA34719C-F8E7-454E-B9BC-68AA4EC71D56}" srcId="{85926B87-ACCB-4B41-8B4C-2939717F1999}" destId="{BA10E8E3-60EF-48AB-A5B8-238A8A37C63D}" srcOrd="0" destOrd="0" parTransId="{62B7759A-A031-464A-92C1-5AFAB0343972}" sibTransId="{04DB7D3E-B0B5-42D2-8611-F0260CC078F2}"/>
    <dgm:cxn modelId="{A568F8AB-DCDB-4DE7-861B-290ED6135E29}" srcId="{85926B87-ACCB-4B41-8B4C-2939717F1999}" destId="{2DEF215C-6577-4283-8B7D-8525091D4631}" srcOrd="2" destOrd="0" parTransId="{B08D6AF7-7CA6-476A-80D8-3FCA9C8CA15F}" sibTransId="{6F51CE2C-CBB1-435A-B1F5-403723342BA5}"/>
    <dgm:cxn modelId="{B94339B2-27A8-4147-BB21-5F330F4539BD}" type="presOf" srcId="{BA10E8E3-60EF-48AB-A5B8-238A8A37C63D}" destId="{16A380EB-CA3A-4228-A264-65FC5B196A78}" srcOrd="0" destOrd="0" presId="urn:microsoft.com/office/officeart/2005/8/layout/hierarchy1"/>
    <dgm:cxn modelId="{CEFBC7BE-B663-4502-8D2A-79C97155EB0D}" srcId="{85926B87-ACCB-4B41-8B4C-2939717F1999}" destId="{A7DC5FB5-F3CD-4A8B-A0E8-DB7520535097}" srcOrd="1" destOrd="0" parTransId="{35824136-35A1-4BE5-8F93-1DE26C3B37B7}" sibTransId="{151E707C-8AEF-476C-B4C9-CFE42C9310D0}"/>
    <dgm:cxn modelId="{4531A1C9-D253-4607-9126-D0714826A0E7}" type="presOf" srcId="{62B7759A-A031-464A-92C1-5AFAB0343972}" destId="{8AD97607-CC76-4CCB-B379-BB4324EC15E0}" srcOrd="0" destOrd="0" presId="urn:microsoft.com/office/officeart/2005/8/layout/hierarchy1"/>
    <dgm:cxn modelId="{24AB95F3-7CDD-47F2-8B0C-8319D928B0BA}" type="presOf" srcId="{F9AB0E72-132A-41F9-8546-E7C1C4CDAA4D}" destId="{3C82E688-26B3-417B-81A3-50150F621B16}" srcOrd="0" destOrd="0" presId="urn:microsoft.com/office/officeart/2005/8/layout/hierarchy1"/>
    <dgm:cxn modelId="{0CEDCDFE-E933-437E-A094-A8073864C12A}" type="presOf" srcId="{50DAB878-8B8E-415C-9A37-4A4D0F2ED361}" destId="{3113F53C-2A66-4B6A-AF62-F1CA8D3A830D}" srcOrd="0" destOrd="0" presId="urn:microsoft.com/office/officeart/2005/8/layout/hierarchy1"/>
    <dgm:cxn modelId="{00C751E2-4D1F-49DB-AF1D-8D739DCC611A}" type="presParOf" srcId="{F70F2496-F1A8-4E50-B41A-F634CC106C13}" destId="{FE093720-DFD6-47FF-82B2-1D77C3F27B8E}" srcOrd="0" destOrd="0" presId="urn:microsoft.com/office/officeart/2005/8/layout/hierarchy1"/>
    <dgm:cxn modelId="{23DD040B-65FB-4FFB-9A94-6ACE1E24803B}" type="presParOf" srcId="{FE093720-DFD6-47FF-82B2-1D77C3F27B8E}" destId="{27B0CD76-7E58-414A-91F0-DC030B8B27DB}" srcOrd="0" destOrd="0" presId="urn:microsoft.com/office/officeart/2005/8/layout/hierarchy1"/>
    <dgm:cxn modelId="{03859E5A-B973-43EA-885B-D83B010D1522}" type="presParOf" srcId="{27B0CD76-7E58-414A-91F0-DC030B8B27DB}" destId="{A1B28431-2DC4-4317-8B66-BE884C2F12C1}" srcOrd="0" destOrd="0" presId="urn:microsoft.com/office/officeart/2005/8/layout/hierarchy1"/>
    <dgm:cxn modelId="{6730CB7F-0365-4E84-B405-3DA9F82D603C}" type="presParOf" srcId="{27B0CD76-7E58-414A-91F0-DC030B8B27DB}" destId="{A1F41E72-2503-4C9F-A809-190BF1A21543}" srcOrd="1" destOrd="0" presId="urn:microsoft.com/office/officeart/2005/8/layout/hierarchy1"/>
    <dgm:cxn modelId="{D8C13BD1-803F-42C1-84B7-31AB57EDE231}" type="presParOf" srcId="{FE093720-DFD6-47FF-82B2-1D77C3F27B8E}" destId="{155E88C3-38D0-423D-BB51-76DCE80ADE26}" srcOrd="1" destOrd="0" presId="urn:microsoft.com/office/officeart/2005/8/layout/hierarchy1"/>
    <dgm:cxn modelId="{8CDE5660-A580-4710-BD84-F873F1005BF2}" type="presParOf" srcId="{155E88C3-38D0-423D-BB51-76DCE80ADE26}" destId="{8AD97607-CC76-4CCB-B379-BB4324EC15E0}" srcOrd="0" destOrd="0" presId="urn:microsoft.com/office/officeart/2005/8/layout/hierarchy1"/>
    <dgm:cxn modelId="{44A11840-BA2D-4AFD-8EA7-C5F971C68CB3}" type="presParOf" srcId="{155E88C3-38D0-423D-BB51-76DCE80ADE26}" destId="{B589304D-414A-4A64-8455-BAFA559F8E16}" srcOrd="1" destOrd="0" presId="urn:microsoft.com/office/officeart/2005/8/layout/hierarchy1"/>
    <dgm:cxn modelId="{E9E03307-1C81-482E-A528-DE3E3AAE1C7C}" type="presParOf" srcId="{B589304D-414A-4A64-8455-BAFA559F8E16}" destId="{5AC5AE93-2B63-443D-8798-8E1318140B1F}" srcOrd="0" destOrd="0" presId="urn:microsoft.com/office/officeart/2005/8/layout/hierarchy1"/>
    <dgm:cxn modelId="{B6602A3F-7496-4676-B6A3-669760006B7F}" type="presParOf" srcId="{5AC5AE93-2B63-443D-8798-8E1318140B1F}" destId="{657F9036-ED3F-4CB4-B34B-8B50CF2F3E64}" srcOrd="0" destOrd="0" presId="urn:microsoft.com/office/officeart/2005/8/layout/hierarchy1"/>
    <dgm:cxn modelId="{95894E92-1A66-4141-BF94-B80D42972A58}" type="presParOf" srcId="{5AC5AE93-2B63-443D-8798-8E1318140B1F}" destId="{16A380EB-CA3A-4228-A264-65FC5B196A78}" srcOrd="1" destOrd="0" presId="urn:microsoft.com/office/officeart/2005/8/layout/hierarchy1"/>
    <dgm:cxn modelId="{CFF9AB69-E35F-470C-A0F8-B430188569F7}" type="presParOf" srcId="{B589304D-414A-4A64-8455-BAFA559F8E16}" destId="{FFC1B7C6-BAE5-4BE1-BF7E-ED67A8076D29}" srcOrd="1" destOrd="0" presId="urn:microsoft.com/office/officeart/2005/8/layout/hierarchy1"/>
    <dgm:cxn modelId="{1A6F7CDE-382B-4237-A270-0C25A0425157}" type="presParOf" srcId="{155E88C3-38D0-423D-BB51-76DCE80ADE26}" destId="{0DFB6383-4041-459C-9802-9CB59B24CF84}" srcOrd="2" destOrd="0" presId="urn:microsoft.com/office/officeart/2005/8/layout/hierarchy1"/>
    <dgm:cxn modelId="{B05DBCDA-4066-4ACB-8C3A-C91CFA6147FC}" type="presParOf" srcId="{155E88C3-38D0-423D-BB51-76DCE80ADE26}" destId="{280C3596-60E0-4381-A506-99B5A01631A4}" srcOrd="3" destOrd="0" presId="urn:microsoft.com/office/officeart/2005/8/layout/hierarchy1"/>
    <dgm:cxn modelId="{6D5DB5B9-8906-4A6D-AE2B-3B75E2C79CEA}" type="presParOf" srcId="{280C3596-60E0-4381-A506-99B5A01631A4}" destId="{2DF27EFF-1669-4E97-A296-4418A381E944}" srcOrd="0" destOrd="0" presId="urn:microsoft.com/office/officeart/2005/8/layout/hierarchy1"/>
    <dgm:cxn modelId="{E9BFE632-493E-4E13-8F56-5C99179E9275}" type="presParOf" srcId="{2DF27EFF-1669-4E97-A296-4418A381E944}" destId="{01A19519-A9AD-4AB9-A0D7-24866605C96C}" srcOrd="0" destOrd="0" presId="urn:microsoft.com/office/officeart/2005/8/layout/hierarchy1"/>
    <dgm:cxn modelId="{8ABF6B52-46C0-40A7-B981-B2D69969FE16}" type="presParOf" srcId="{2DF27EFF-1669-4E97-A296-4418A381E944}" destId="{24B744E0-0D54-476A-97D5-E2D828D6ABCB}" srcOrd="1" destOrd="0" presId="urn:microsoft.com/office/officeart/2005/8/layout/hierarchy1"/>
    <dgm:cxn modelId="{3BBDB610-E6E3-4B05-89D4-967762D14F8C}" type="presParOf" srcId="{280C3596-60E0-4381-A506-99B5A01631A4}" destId="{0BAC0188-4ED2-4B74-908C-676DD3E6071A}" srcOrd="1" destOrd="0" presId="urn:microsoft.com/office/officeart/2005/8/layout/hierarchy1"/>
    <dgm:cxn modelId="{8DAE055C-B9FF-4CE1-9425-ED9BE8D0C570}" type="presParOf" srcId="{155E88C3-38D0-423D-BB51-76DCE80ADE26}" destId="{9B1E22A8-9A8E-4CDE-8D3E-70BCC4FD7608}" srcOrd="4" destOrd="0" presId="urn:microsoft.com/office/officeart/2005/8/layout/hierarchy1"/>
    <dgm:cxn modelId="{2A02F678-7651-432D-A355-82F2A5E37A60}" type="presParOf" srcId="{155E88C3-38D0-423D-BB51-76DCE80ADE26}" destId="{09F628DE-DDB3-45FB-BAD6-76AFCA117D96}" srcOrd="5" destOrd="0" presId="urn:microsoft.com/office/officeart/2005/8/layout/hierarchy1"/>
    <dgm:cxn modelId="{866EB0CE-6164-4B95-A6A2-A6CCB990CBA9}" type="presParOf" srcId="{09F628DE-DDB3-45FB-BAD6-76AFCA117D96}" destId="{D11E33D5-7194-47CA-A624-4716702BD0B4}" srcOrd="0" destOrd="0" presId="urn:microsoft.com/office/officeart/2005/8/layout/hierarchy1"/>
    <dgm:cxn modelId="{CA3684D3-8BED-4FBD-AF58-D909BBDFCC9B}" type="presParOf" srcId="{D11E33D5-7194-47CA-A624-4716702BD0B4}" destId="{3AC26869-1A9F-41E8-A6AE-2D256A462E10}" srcOrd="0" destOrd="0" presId="urn:microsoft.com/office/officeart/2005/8/layout/hierarchy1"/>
    <dgm:cxn modelId="{BFAD243B-40E4-4261-BAFE-872ABD019169}" type="presParOf" srcId="{D11E33D5-7194-47CA-A624-4716702BD0B4}" destId="{6A15A434-F726-4DF3-8980-BC971AF10AAD}" srcOrd="1" destOrd="0" presId="urn:microsoft.com/office/officeart/2005/8/layout/hierarchy1"/>
    <dgm:cxn modelId="{28C1C761-752D-4477-9815-8BC7F085ACD7}" type="presParOf" srcId="{09F628DE-DDB3-45FB-BAD6-76AFCA117D96}" destId="{DA0D2A8A-C9D2-4FFB-BAB3-DE1A2C184B5E}" srcOrd="1" destOrd="0" presId="urn:microsoft.com/office/officeart/2005/8/layout/hierarchy1"/>
    <dgm:cxn modelId="{4686633F-A6E2-4157-B62E-360DE8DB8145}" type="presParOf" srcId="{155E88C3-38D0-423D-BB51-76DCE80ADE26}" destId="{E300FBAA-8524-4B92-8935-9D429089873C}" srcOrd="6" destOrd="0" presId="urn:microsoft.com/office/officeart/2005/8/layout/hierarchy1"/>
    <dgm:cxn modelId="{8089C0CA-774D-40B3-B4C5-121842EEF1E8}" type="presParOf" srcId="{155E88C3-38D0-423D-BB51-76DCE80ADE26}" destId="{797034E8-ADEC-4ABE-AE92-D320CF147536}" srcOrd="7" destOrd="0" presId="urn:microsoft.com/office/officeart/2005/8/layout/hierarchy1"/>
    <dgm:cxn modelId="{87028E0F-93B5-4C92-B627-E248FB1EC94B}" type="presParOf" srcId="{797034E8-ADEC-4ABE-AE92-D320CF147536}" destId="{514AD8B9-264A-49F6-8FF5-55AD0EFFDDF5}" srcOrd="0" destOrd="0" presId="urn:microsoft.com/office/officeart/2005/8/layout/hierarchy1"/>
    <dgm:cxn modelId="{148DA714-E4A7-4AFF-B7B2-C966243BC88D}" type="presParOf" srcId="{514AD8B9-264A-49F6-8FF5-55AD0EFFDDF5}" destId="{28FA3B6A-A3C3-4854-AE25-5531A6A33B18}" srcOrd="0" destOrd="0" presId="urn:microsoft.com/office/officeart/2005/8/layout/hierarchy1"/>
    <dgm:cxn modelId="{AB3E0633-70BC-463A-8C06-5675E01A0930}" type="presParOf" srcId="{514AD8B9-264A-49F6-8FF5-55AD0EFFDDF5}" destId="{A42D76BA-225D-412B-91E8-B70F974523F3}" srcOrd="1" destOrd="0" presId="urn:microsoft.com/office/officeart/2005/8/layout/hierarchy1"/>
    <dgm:cxn modelId="{2221849B-30C5-47BB-B7BE-DDD5DF5A1A74}" type="presParOf" srcId="{797034E8-ADEC-4ABE-AE92-D320CF147536}" destId="{6B44E3F2-9DFC-48C3-ABE5-4D2A230EE496}" srcOrd="1" destOrd="0" presId="urn:microsoft.com/office/officeart/2005/8/layout/hierarchy1"/>
    <dgm:cxn modelId="{2DE7D95E-9C0B-4E5F-9919-AB2574EE3594}" type="presParOf" srcId="{6B44E3F2-9DFC-48C3-ABE5-4D2A230EE496}" destId="{3C82E688-26B3-417B-81A3-50150F621B16}" srcOrd="0" destOrd="0" presId="urn:microsoft.com/office/officeart/2005/8/layout/hierarchy1"/>
    <dgm:cxn modelId="{1A0D520A-724A-403A-A27F-21A0C48EDCA4}" type="presParOf" srcId="{6B44E3F2-9DFC-48C3-ABE5-4D2A230EE496}" destId="{D93E6AAF-216F-4BAA-8EBA-80F89A5CBBFB}" srcOrd="1" destOrd="0" presId="urn:microsoft.com/office/officeart/2005/8/layout/hierarchy1"/>
    <dgm:cxn modelId="{F8FE5D31-D3DA-46F0-898D-A004DCFD6E50}" type="presParOf" srcId="{D93E6AAF-216F-4BAA-8EBA-80F89A5CBBFB}" destId="{532406E2-9B9D-4BF6-AF6F-4A4FFFCF57AA}" srcOrd="0" destOrd="0" presId="urn:microsoft.com/office/officeart/2005/8/layout/hierarchy1"/>
    <dgm:cxn modelId="{D33370AD-EF5C-4905-9906-64A203A37D4A}" type="presParOf" srcId="{532406E2-9B9D-4BF6-AF6F-4A4FFFCF57AA}" destId="{4E50C09E-EB1F-41C9-8D44-F52225FE81C2}" srcOrd="0" destOrd="0" presId="urn:microsoft.com/office/officeart/2005/8/layout/hierarchy1"/>
    <dgm:cxn modelId="{51718E8D-2ABC-4F45-832A-DC565C9F982C}" type="presParOf" srcId="{532406E2-9B9D-4BF6-AF6F-4A4FFFCF57AA}" destId="{8C74756A-F9C7-4888-8A92-319741C3CFE4}" srcOrd="1" destOrd="0" presId="urn:microsoft.com/office/officeart/2005/8/layout/hierarchy1"/>
    <dgm:cxn modelId="{E942AE86-6EFD-41A4-91DD-644ED964FEF1}" type="presParOf" srcId="{D93E6AAF-216F-4BAA-8EBA-80F89A5CBBFB}" destId="{B74AEAAC-11A4-45B7-BAB8-F8830BD0C3D7}" srcOrd="1" destOrd="0" presId="urn:microsoft.com/office/officeart/2005/8/layout/hierarchy1"/>
    <dgm:cxn modelId="{5B7AFED6-DAB8-499A-8A31-293E0B65416C}" type="presParOf" srcId="{6B44E3F2-9DFC-48C3-ABE5-4D2A230EE496}" destId="{707AF18D-53A2-4521-8D4C-70094FCC6FA7}" srcOrd="2" destOrd="0" presId="urn:microsoft.com/office/officeart/2005/8/layout/hierarchy1"/>
    <dgm:cxn modelId="{C17A5484-F022-471E-AEF2-DDB4CF75EA50}" type="presParOf" srcId="{6B44E3F2-9DFC-48C3-ABE5-4D2A230EE496}" destId="{A5059B88-959C-41BC-8829-79E8A6316E88}" srcOrd="3" destOrd="0" presId="urn:microsoft.com/office/officeart/2005/8/layout/hierarchy1"/>
    <dgm:cxn modelId="{84673FDB-9C5F-4348-B71D-29CFF391DE48}" type="presParOf" srcId="{A5059B88-959C-41BC-8829-79E8A6316E88}" destId="{E8C1D9B5-2852-46DF-923B-733F666923AE}" srcOrd="0" destOrd="0" presId="urn:microsoft.com/office/officeart/2005/8/layout/hierarchy1"/>
    <dgm:cxn modelId="{D1F1131C-0AAC-4121-8B0B-3A674FCE9A1D}" type="presParOf" srcId="{E8C1D9B5-2852-46DF-923B-733F666923AE}" destId="{169D0322-2F13-448C-9628-38B020A9E3AF}" srcOrd="0" destOrd="0" presId="urn:microsoft.com/office/officeart/2005/8/layout/hierarchy1"/>
    <dgm:cxn modelId="{BDA06F86-289A-4F71-84D6-78F2EF271EB2}" type="presParOf" srcId="{E8C1D9B5-2852-46DF-923B-733F666923AE}" destId="{6FD63B33-7539-4BB3-8883-2BFE7576FD06}" srcOrd="1" destOrd="0" presId="urn:microsoft.com/office/officeart/2005/8/layout/hierarchy1"/>
    <dgm:cxn modelId="{2BB7BB47-8B49-492D-92DC-95FCC9CED441}" type="presParOf" srcId="{A5059B88-959C-41BC-8829-79E8A6316E88}" destId="{4B89BE60-05A2-4F5A-B9AE-17A82E5360B0}" srcOrd="1" destOrd="0" presId="urn:microsoft.com/office/officeart/2005/8/layout/hierarchy1"/>
    <dgm:cxn modelId="{81000515-D99A-4DD9-9059-E7AB7DFAA514}" type="presParOf" srcId="{6B44E3F2-9DFC-48C3-ABE5-4D2A230EE496}" destId="{4D5947D3-9DE1-472A-BE61-C073088ED2FB}" srcOrd="4" destOrd="0" presId="urn:microsoft.com/office/officeart/2005/8/layout/hierarchy1"/>
    <dgm:cxn modelId="{81D6BBC8-2A11-4FC1-BADC-30C245A2D889}" type="presParOf" srcId="{6B44E3F2-9DFC-48C3-ABE5-4D2A230EE496}" destId="{39F60E89-7851-4506-91F3-DB393CC627F3}" srcOrd="5" destOrd="0" presId="urn:microsoft.com/office/officeart/2005/8/layout/hierarchy1"/>
    <dgm:cxn modelId="{6154F96A-2093-47C6-969B-2374727B36DF}" type="presParOf" srcId="{39F60E89-7851-4506-91F3-DB393CC627F3}" destId="{9ABBB0FB-83F0-4482-BF16-D71FDAD75CFE}" srcOrd="0" destOrd="0" presId="urn:microsoft.com/office/officeart/2005/8/layout/hierarchy1"/>
    <dgm:cxn modelId="{A05E1F9F-065A-4EA3-B94B-CB1C364DEC04}" type="presParOf" srcId="{9ABBB0FB-83F0-4482-BF16-D71FDAD75CFE}" destId="{6A1F6F22-189A-4C66-AD34-0406B3CE1B7D}" srcOrd="0" destOrd="0" presId="urn:microsoft.com/office/officeart/2005/8/layout/hierarchy1"/>
    <dgm:cxn modelId="{1A837947-8984-491F-AAF5-5537A6F222AB}" type="presParOf" srcId="{9ABBB0FB-83F0-4482-BF16-D71FDAD75CFE}" destId="{3113F53C-2A66-4B6A-AF62-F1CA8D3A830D}" srcOrd="1" destOrd="0" presId="urn:microsoft.com/office/officeart/2005/8/layout/hierarchy1"/>
    <dgm:cxn modelId="{BC05DF25-6EA0-4474-A434-E8EA7DC275E8}" type="presParOf" srcId="{39F60E89-7851-4506-91F3-DB393CC627F3}" destId="{3C67A16A-9352-42F2-AB48-D7A93D25FC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947D3-9DE1-472A-BE61-C073088ED2FB}">
      <dsp:nvSpPr>
        <dsp:cNvPr id="0" name=""/>
        <dsp:cNvSpPr/>
      </dsp:nvSpPr>
      <dsp:spPr>
        <a:xfrm>
          <a:off x="4736243" y="2533009"/>
          <a:ext cx="1388614" cy="330427"/>
        </a:xfrm>
        <a:custGeom>
          <a:avLst/>
          <a:gdLst/>
          <a:ahLst/>
          <a:cxnLst/>
          <a:rect l="0" t="0" r="0" b="0"/>
          <a:pathLst>
            <a:path>
              <a:moveTo>
                <a:pt x="0" y="0"/>
              </a:moveTo>
              <a:lnTo>
                <a:pt x="0" y="225176"/>
              </a:lnTo>
              <a:lnTo>
                <a:pt x="1388614" y="225176"/>
              </a:lnTo>
              <a:lnTo>
                <a:pt x="1388614" y="33042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AF18D-53A2-4521-8D4C-70094FCC6FA7}">
      <dsp:nvSpPr>
        <dsp:cNvPr id="0" name=""/>
        <dsp:cNvSpPr/>
      </dsp:nvSpPr>
      <dsp:spPr>
        <a:xfrm>
          <a:off x="4690523" y="2533009"/>
          <a:ext cx="91440" cy="330427"/>
        </a:xfrm>
        <a:custGeom>
          <a:avLst/>
          <a:gdLst/>
          <a:ahLst/>
          <a:cxnLst/>
          <a:rect l="0" t="0" r="0" b="0"/>
          <a:pathLst>
            <a:path>
              <a:moveTo>
                <a:pt x="45720" y="0"/>
              </a:moveTo>
              <a:lnTo>
                <a:pt x="45720" y="33042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2E688-26B3-417B-81A3-50150F621B16}">
      <dsp:nvSpPr>
        <dsp:cNvPr id="0" name=""/>
        <dsp:cNvSpPr/>
      </dsp:nvSpPr>
      <dsp:spPr>
        <a:xfrm>
          <a:off x="3347629" y="2533009"/>
          <a:ext cx="1388614" cy="330427"/>
        </a:xfrm>
        <a:custGeom>
          <a:avLst/>
          <a:gdLst/>
          <a:ahLst/>
          <a:cxnLst/>
          <a:rect l="0" t="0" r="0" b="0"/>
          <a:pathLst>
            <a:path>
              <a:moveTo>
                <a:pt x="1388614" y="0"/>
              </a:moveTo>
              <a:lnTo>
                <a:pt x="1388614" y="225176"/>
              </a:lnTo>
              <a:lnTo>
                <a:pt x="0" y="225176"/>
              </a:lnTo>
              <a:lnTo>
                <a:pt x="0" y="33042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0FBAA-8524-4B92-8935-9D429089873C}">
      <dsp:nvSpPr>
        <dsp:cNvPr id="0" name=""/>
        <dsp:cNvSpPr/>
      </dsp:nvSpPr>
      <dsp:spPr>
        <a:xfrm>
          <a:off x="2653322" y="1481133"/>
          <a:ext cx="2082921" cy="330427"/>
        </a:xfrm>
        <a:custGeom>
          <a:avLst/>
          <a:gdLst/>
          <a:ahLst/>
          <a:cxnLst/>
          <a:rect l="0" t="0" r="0" b="0"/>
          <a:pathLst>
            <a:path>
              <a:moveTo>
                <a:pt x="0" y="0"/>
              </a:moveTo>
              <a:lnTo>
                <a:pt x="0" y="225176"/>
              </a:lnTo>
              <a:lnTo>
                <a:pt x="2082921" y="225176"/>
              </a:lnTo>
              <a:lnTo>
                <a:pt x="2082921" y="3304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E22A8-9A8E-4CDE-8D3E-70BCC4FD7608}">
      <dsp:nvSpPr>
        <dsp:cNvPr id="0" name=""/>
        <dsp:cNvSpPr/>
      </dsp:nvSpPr>
      <dsp:spPr>
        <a:xfrm>
          <a:off x="2653322" y="1481133"/>
          <a:ext cx="714200" cy="330427"/>
        </a:xfrm>
        <a:custGeom>
          <a:avLst/>
          <a:gdLst/>
          <a:ahLst/>
          <a:cxnLst/>
          <a:rect l="0" t="0" r="0" b="0"/>
          <a:pathLst>
            <a:path>
              <a:moveTo>
                <a:pt x="0" y="0"/>
              </a:moveTo>
              <a:lnTo>
                <a:pt x="0" y="225176"/>
              </a:lnTo>
              <a:lnTo>
                <a:pt x="714200" y="225176"/>
              </a:lnTo>
              <a:lnTo>
                <a:pt x="714200" y="3304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B6383-4041-459C-9802-9CB59B24CF84}">
      <dsp:nvSpPr>
        <dsp:cNvPr id="0" name=""/>
        <dsp:cNvSpPr/>
      </dsp:nvSpPr>
      <dsp:spPr>
        <a:xfrm>
          <a:off x="1959015" y="1481133"/>
          <a:ext cx="694307" cy="330427"/>
        </a:xfrm>
        <a:custGeom>
          <a:avLst/>
          <a:gdLst/>
          <a:ahLst/>
          <a:cxnLst/>
          <a:rect l="0" t="0" r="0" b="0"/>
          <a:pathLst>
            <a:path>
              <a:moveTo>
                <a:pt x="694307" y="0"/>
              </a:moveTo>
              <a:lnTo>
                <a:pt x="694307" y="225176"/>
              </a:lnTo>
              <a:lnTo>
                <a:pt x="0" y="225176"/>
              </a:lnTo>
              <a:lnTo>
                <a:pt x="0" y="3304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97607-CC76-4CCB-B379-BB4324EC15E0}">
      <dsp:nvSpPr>
        <dsp:cNvPr id="0" name=""/>
        <dsp:cNvSpPr/>
      </dsp:nvSpPr>
      <dsp:spPr>
        <a:xfrm>
          <a:off x="570401" y="1481133"/>
          <a:ext cx="2082921" cy="330427"/>
        </a:xfrm>
        <a:custGeom>
          <a:avLst/>
          <a:gdLst/>
          <a:ahLst/>
          <a:cxnLst/>
          <a:rect l="0" t="0" r="0" b="0"/>
          <a:pathLst>
            <a:path>
              <a:moveTo>
                <a:pt x="2082921" y="0"/>
              </a:moveTo>
              <a:lnTo>
                <a:pt x="2082921" y="225176"/>
              </a:lnTo>
              <a:lnTo>
                <a:pt x="0" y="225176"/>
              </a:lnTo>
              <a:lnTo>
                <a:pt x="0" y="3304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28431-2DC4-4317-8B66-BE884C2F12C1}">
      <dsp:nvSpPr>
        <dsp:cNvPr id="0" name=""/>
        <dsp:cNvSpPr/>
      </dsp:nvSpPr>
      <dsp:spPr>
        <a:xfrm>
          <a:off x="1462688" y="759685"/>
          <a:ext cx="2381267"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41E72-2503-4C9F-A809-190BF1A21543}">
      <dsp:nvSpPr>
        <dsp:cNvPr id="0" name=""/>
        <dsp:cNvSpPr/>
      </dsp:nvSpPr>
      <dsp:spPr>
        <a:xfrm>
          <a:off x="1588926" y="879611"/>
          <a:ext cx="2381267"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مدیریت اطلاع رسانی پزشکی و منابع علمی</a:t>
          </a:r>
          <a:endParaRPr lang="en-US" sz="1200" b="1" kern="1200">
            <a:cs typeface="B Nazanin" panose="00000400000000000000" pitchFamily="2" charset="-78"/>
          </a:endParaRPr>
        </a:p>
      </dsp:txBody>
      <dsp:txXfrm>
        <a:off x="1610056" y="900741"/>
        <a:ext cx="2339007" cy="679188"/>
      </dsp:txXfrm>
    </dsp:sp>
    <dsp:sp modelId="{657F9036-ED3F-4CB4-B34B-8B50CF2F3E64}">
      <dsp:nvSpPr>
        <dsp:cNvPr id="0" name=""/>
        <dsp:cNvSpPr/>
      </dsp:nvSpPr>
      <dsp:spPr>
        <a:xfrm>
          <a:off x="2331" y="1811560"/>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380EB-CA3A-4228-A264-65FC5B196A78}">
      <dsp:nvSpPr>
        <dsp:cNvPr id="0" name=""/>
        <dsp:cNvSpPr/>
      </dsp:nvSpPr>
      <dsp:spPr>
        <a:xfrm>
          <a:off x="128569" y="1931486"/>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اداره علم سنجی</a:t>
          </a:r>
          <a:endParaRPr lang="en-US" sz="1200" b="1" kern="1200">
            <a:cs typeface="B Nazanin" panose="00000400000000000000" pitchFamily="2" charset="-78"/>
          </a:endParaRPr>
        </a:p>
      </dsp:txBody>
      <dsp:txXfrm>
        <a:off x="149699" y="1952616"/>
        <a:ext cx="1093878" cy="679188"/>
      </dsp:txXfrm>
    </dsp:sp>
    <dsp:sp modelId="{01A19519-A9AD-4AB9-A0D7-24866605C96C}">
      <dsp:nvSpPr>
        <dsp:cNvPr id="0" name=""/>
        <dsp:cNvSpPr/>
      </dsp:nvSpPr>
      <dsp:spPr>
        <a:xfrm>
          <a:off x="1390945" y="1811560"/>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744E0-0D54-476A-97D5-E2D828D6ABCB}">
      <dsp:nvSpPr>
        <dsp:cNvPr id="0" name=""/>
        <dsp:cNvSpPr/>
      </dsp:nvSpPr>
      <dsp:spPr>
        <a:xfrm>
          <a:off x="1517183" y="1931486"/>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اداره ترجمان دانش</a:t>
          </a:r>
          <a:endParaRPr lang="en-US" sz="1200" b="1" kern="1200">
            <a:cs typeface="B Nazanin" panose="00000400000000000000" pitchFamily="2" charset="-78"/>
          </a:endParaRPr>
        </a:p>
      </dsp:txBody>
      <dsp:txXfrm>
        <a:off x="1538313" y="1952616"/>
        <a:ext cx="1093878" cy="679188"/>
      </dsp:txXfrm>
    </dsp:sp>
    <dsp:sp modelId="{3AC26869-1A9F-41E8-A6AE-2D256A462E10}">
      <dsp:nvSpPr>
        <dsp:cNvPr id="0" name=""/>
        <dsp:cNvSpPr/>
      </dsp:nvSpPr>
      <dsp:spPr>
        <a:xfrm>
          <a:off x="2799453" y="1811560"/>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5A434-F726-4DF3-8980-BC971AF10AAD}">
      <dsp:nvSpPr>
        <dsp:cNvPr id="0" name=""/>
        <dsp:cNvSpPr/>
      </dsp:nvSpPr>
      <dsp:spPr>
        <a:xfrm>
          <a:off x="2925691" y="1931486"/>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اداره انتشارات و مجلات</a:t>
          </a:r>
          <a:endParaRPr lang="en-US" sz="1200" b="1" kern="1200">
            <a:cs typeface="B Nazanin" panose="00000400000000000000" pitchFamily="2" charset="-78"/>
          </a:endParaRPr>
        </a:p>
      </dsp:txBody>
      <dsp:txXfrm>
        <a:off x="2946821" y="1952616"/>
        <a:ext cx="1093878" cy="679188"/>
      </dsp:txXfrm>
    </dsp:sp>
    <dsp:sp modelId="{28FA3B6A-A3C3-4854-AE25-5531A6A33B18}">
      <dsp:nvSpPr>
        <dsp:cNvPr id="0" name=""/>
        <dsp:cNvSpPr/>
      </dsp:nvSpPr>
      <dsp:spPr>
        <a:xfrm>
          <a:off x="4168174" y="1811560"/>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D76BA-225D-412B-91E8-B70F974523F3}">
      <dsp:nvSpPr>
        <dsp:cNvPr id="0" name=""/>
        <dsp:cNvSpPr/>
      </dsp:nvSpPr>
      <dsp:spPr>
        <a:xfrm>
          <a:off x="4294412" y="1931486"/>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اداره کتابخانه ها</a:t>
          </a:r>
          <a:endParaRPr lang="en-US" sz="1200" b="1" kern="1200">
            <a:cs typeface="B Nazanin" panose="00000400000000000000" pitchFamily="2" charset="-78"/>
          </a:endParaRPr>
        </a:p>
      </dsp:txBody>
      <dsp:txXfrm>
        <a:off x="4315542" y="1952616"/>
        <a:ext cx="1093878" cy="679188"/>
      </dsp:txXfrm>
    </dsp:sp>
    <dsp:sp modelId="{4E50C09E-EB1F-41C9-8D44-F52225FE81C2}">
      <dsp:nvSpPr>
        <dsp:cNvPr id="0" name=""/>
        <dsp:cNvSpPr/>
      </dsp:nvSpPr>
      <dsp:spPr>
        <a:xfrm>
          <a:off x="2779560" y="2863436"/>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4756A-F9C7-4888-8A92-319741C3CFE4}">
      <dsp:nvSpPr>
        <dsp:cNvPr id="0" name=""/>
        <dsp:cNvSpPr/>
      </dsp:nvSpPr>
      <dsp:spPr>
        <a:xfrm>
          <a:off x="2905797" y="2983362"/>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کتابخانه پیراپزشکی</a:t>
          </a:r>
          <a:endParaRPr lang="en-US" sz="1200" b="1" kern="1200">
            <a:cs typeface="B Nazanin" panose="00000400000000000000" pitchFamily="2" charset="-78"/>
          </a:endParaRPr>
        </a:p>
      </dsp:txBody>
      <dsp:txXfrm>
        <a:off x="2926927" y="3004492"/>
        <a:ext cx="1093878" cy="679188"/>
      </dsp:txXfrm>
    </dsp:sp>
    <dsp:sp modelId="{169D0322-2F13-448C-9628-38B020A9E3AF}">
      <dsp:nvSpPr>
        <dsp:cNvPr id="0" name=""/>
        <dsp:cNvSpPr/>
      </dsp:nvSpPr>
      <dsp:spPr>
        <a:xfrm>
          <a:off x="4168174" y="2863436"/>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63B33-7539-4BB3-8883-2BFE7576FD06}">
      <dsp:nvSpPr>
        <dsp:cNvPr id="0" name=""/>
        <dsp:cNvSpPr/>
      </dsp:nvSpPr>
      <dsp:spPr>
        <a:xfrm>
          <a:off x="4294412" y="2983362"/>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کتابخانه بهداشت</a:t>
          </a:r>
          <a:endParaRPr lang="en-US" sz="1200" b="1" kern="1200">
            <a:cs typeface="B Nazanin" panose="00000400000000000000" pitchFamily="2" charset="-78"/>
          </a:endParaRPr>
        </a:p>
      </dsp:txBody>
      <dsp:txXfrm>
        <a:off x="4315542" y="3004492"/>
        <a:ext cx="1093878" cy="679188"/>
      </dsp:txXfrm>
    </dsp:sp>
    <dsp:sp modelId="{6A1F6F22-189A-4C66-AD34-0406B3CE1B7D}">
      <dsp:nvSpPr>
        <dsp:cNvPr id="0" name=""/>
        <dsp:cNvSpPr/>
      </dsp:nvSpPr>
      <dsp:spPr>
        <a:xfrm>
          <a:off x="5556788" y="2863436"/>
          <a:ext cx="1136138" cy="7214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3F53C-2A66-4B6A-AF62-F1CA8D3A830D}">
      <dsp:nvSpPr>
        <dsp:cNvPr id="0" name=""/>
        <dsp:cNvSpPr/>
      </dsp:nvSpPr>
      <dsp:spPr>
        <a:xfrm>
          <a:off x="5683026" y="2983362"/>
          <a:ext cx="1136138" cy="7214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b="1" kern="1200">
              <a:cs typeface="B Nazanin" panose="00000400000000000000" pitchFamily="2" charset="-78"/>
            </a:rPr>
            <a:t>کتابخانه بیمارستان علامه بهلول</a:t>
          </a:r>
          <a:endParaRPr lang="en-US" sz="1200" b="1" kern="1200">
            <a:cs typeface="B Nazanin" panose="00000400000000000000" pitchFamily="2" charset="-78"/>
          </a:endParaRPr>
        </a:p>
      </dsp:txBody>
      <dsp:txXfrm>
        <a:off x="5704156" y="3004492"/>
        <a:ext cx="1093878" cy="6791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75ACB-CCE8-4AA7-B4F2-6FE0F13FA381}" type="datetimeFigureOut">
              <a:rPr lang="en-US" smtClean="0"/>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DC66A-4DE5-44C7-AE20-F88A691A921A}" type="slidenum">
              <a:rPr lang="en-US" smtClean="0"/>
              <a:t>‹#›</a:t>
            </a:fld>
            <a:endParaRPr lang="en-US"/>
          </a:p>
        </p:txBody>
      </p:sp>
    </p:spTree>
    <p:extLst>
      <p:ext uri="{BB962C8B-B14F-4D97-AF65-F5344CB8AC3E}">
        <p14:creationId xmlns:p14="http://schemas.microsoft.com/office/powerpoint/2010/main" val="121171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a:p>
            <a:endParaRPr lang="fa-IR" dirty="0"/>
          </a:p>
          <a:p>
            <a:endParaRPr lang="fa-IR" dirty="0"/>
          </a:p>
          <a:p>
            <a:endParaRPr lang="en-US" dirty="0"/>
          </a:p>
        </p:txBody>
      </p:sp>
      <p:sp>
        <p:nvSpPr>
          <p:cNvPr id="4" name="Slide Number Placeholder 3"/>
          <p:cNvSpPr>
            <a:spLocks noGrp="1"/>
          </p:cNvSpPr>
          <p:nvPr>
            <p:ph type="sldNum" sz="quarter" idx="10"/>
          </p:nvPr>
        </p:nvSpPr>
        <p:spPr/>
        <p:txBody>
          <a:bodyPr/>
          <a:lstStyle/>
          <a:p>
            <a:fld id="{210DC66A-4DE5-44C7-AE20-F88A691A921A}" type="slidenum">
              <a:rPr lang="en-US" smtClean="0"/>
              <a:t>1</a:t>
            </a:fld>
            <a:endParaRPr lang="en-US"/>
          </a:p>
        </p:txBody>
      </p:sp>
    </p:spTree>
    <p:extLst>
      <p:ext uri="{BB962C8B-B14F-4D97-AF65-F5344CB8AC3E}">
        <p14:creationId xmlns:p14="http://schemas.microsoft.com/office/powerpoint/2010/main" val="86635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12187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117691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564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359816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669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353581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228317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254864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223051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4D88D-E487-4A2E-97FB-964871FDCC10}"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288477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44D88D-E487-4A2E-97FB-964871FDCC10}"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125045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44D88D-E487-4A2E-97FB-964871FDCC10}"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364259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44D88D-E487-4A2E-97FB-964871FDCC10}"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59945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4D88D-E487-4A2E-97FB-964871FDCC10}"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257368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44D88D-E487-4A2E-97FB-964871FDCC10}"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9367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4D88D-E487-4A2E-97FB-964871FDCC10}"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BEA33-731D-4131-A84D-70A78C7ACE60}" type="slidenum">
              <a:rPr lang="en-US" smtClean="0"/>
              <a:t>‹#›</a:t>
            </a:fld>
            <a:endParaRPr lang="en-US"/>
          </a:p>
        </p:txBody>
      </p:sp>
    </p:spTree>
    <p:extLst>
      <p:ext uri="{BB962C8B-B14F-4D97-AF65-F5344CB8AC3E}">
        <p14:creationId xmlns:p14="http://schemas.microsoft.com/office/powerpoint/2010/main" val="8235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44D88D-E487-4A2E-97FB-964871FDCC10}" type="datetimeFigureOut">
              <a:rPr lang="en-US" smtClean="0"/>
              <a:t>10/9/2022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24BEA33-731D-4131-A84D-70A78C7ACE60}" type="slidenum">
              <a:rPr lang="en-US" smtClean="0"/>
              <a:t>‹#›</a:t>
            </a:fld>
            <a:endParaRPr lang="en-US"/>
          </a:p>
        </p:txBody>
      </p:sp>
    </p:spTree>
    <p:extLst>
      <p:ext uri="{BB962C8B-B14F-4D97-AF65-F5344CB8AC3E}">
        <p14:creationId xmlns:p14="http://schemas.microsoft.com/office/powerpoint/2010/main" val="67514341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pub.gmu.ac.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diglib.gmu.ac.i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276475"/>
            <a:ext cx="8353425" cy="2879725"/>
          </a:xfrm>
        </p:spPr>
        <p:txBody>
          <a:bodyPr>
            <a:noAutofit/>
          </a:bodyPr>
          <a:lstStyle/>
          <a:p>
            <a:pPr marL="914400" lvl="2" indent="0" algn="ctr">
              <a:buNone/>
            </a:pPr>
            <a:r>
              <a:rPr lang="fa-IR" sz="2400" b="1" dirty="0">
                <a:effectLst>
                  <a:outerShdw blurRad="38100" dist="38100" dir="2700000" algn="tl">
                    <a:srgbClr val="000000">
                      <a:alpha val="43137"/>
                    </a:srgbClr>
                  </a:outerShdw>
                </a:effectLst>
                <a:latin typeface="IranNastaliq" pitchFamily="18" charset="0"/>
                <a:cs typeface="B Nazanin" panose="00000400000000000000" pitchFamily="2" charset="-78"/>
              </a:rPr>
              <a:t>معرفی مدیریت اطلاع رسانی پزشکی و منابع علمی (کتابخانه مرکزی)</a:t>
            </a:r>
            <a:br>
              <a:rPr lang="fa-IR" sz="2400" b="1" dirty="0">
                <a:effectLst>
                  <a:outerShdw blurRad="38100" dist="38100" dir="2700000" algn="tl">
                    <a:srgbClr val="000000">
                      <a:alpha val="43137"/>
                    </a:srgbClr>
                  </a:outerShdw>
                </a:effectLst>
                <a:latin typeface="IranNastaliq" pitchFamily="18" charset="0"/>
                <a:cs typeface="IranNastaliq" pitchFamily="18" charset="0"/>
              </a:rPr>
            </a:br>
            <a:r>
              <a:rPr lang="fa-IR" sz="2400" b="1" dirty="0">
                <a:effectLst>
                  <a:outerShdw blurRad="38100" dist="38100" dir="2700000" algn="tl">
                    <a:srgbClr val="000000">
                      <a:alpha val="43137"/>
                    </a:srgbClr>
                  </a:outerShdw>
                </a:effectLst>
                <a:latin typeface="IranNastaliq" pitchFamily="18" charset="0"/>
                <a:cs typeface="B Nazanin" panose="00000400000000000000" pitchFamily="2" charset="-78"/>
              </a:rPr>
              <a:t>دانشگاه علوم پزشکی گناباد</a:t>
            </a:r>
            <a:br>
              <a:rPr lang="fa-IR" sz="2400" dirty="0">
                <a:latin typeface="IranNastaliq" pitchFamily="18" charset="0"/>
                <a:cs typeface="B Nazanin" panose="00000400000000000000" pitchFamily="2" charset="-78"/>
              </a:rPr>
            </a:br>
            <a:br>
              <a:rPr lang="fa-IR" sz="2400" dirty="0">
                <a:latin typeface="IranNastaliq" pitchFamily="18" charset="0"/>
                <a:cs typeface="B Nazanin" panose="00000400000000000000" pitchFamily="2" charset="-78"/>
              </a:rPr>
            </a:br>
            <a:r>
              <a:rPr lang="fa-IR" sz="2000" b="1" spc="50" dirty="0">
                <a:ln w="11430"/>
                <a:effectLst>
                  <a:outerShdw blurRad="76200" dist="50800" dir="5400000" algn="tl" rotWithShape="0">
                    <a:srgbClr val="000000">
                      <a:alpha val="65000"/>
                    </a:srgbClr>
                  </a:outerShdw>
                </a:effectLst>
                <a:cs typeface="B Nazanin" panose="00000400000000000000" pitchFamily="2" charset="-78"/>
              </a:rPr>
              <a:t>مهرماه 1401</a:t>
            </a:r>
            <a:br>
              <a:rPr lang="fa-IR" sz="2400" b="1" spc="50" dirty="0">
                <a:ln w="11430"/>
                <a:effectLst>
                  <a:outerShdw blurRad="76200" dist="50800" dir="5400000" algn="tl" rotWithShape="0">
                    <a:srgbClr val="000000">
                      <a:alpha val="65000"/>
                    </a:srgbClr>
                  </a:outerShdw>
                </a:effectLst>
                <a:cs typeface="B Nazanin" panose="00000400000000000000" pitchFamily="2" charset="-78"/>
              </a:rPr>
            </a:br>
            <a:br>
              <a:rPr lang="en-US" sz="2400" dirty="0"/>
            </a:br>
            <a:endParaRPr lang="en-US" sz="2400" dirty="0">
              <a:latin typeface="IranNastaliq" pitchFamily="18" charset="0"/>
              <a:cs typeface="IranNastaliq" pitchFamily="18" charset="0"/>
            </a:endParaRPr>
          </a:p>
        </p:txBody>
      </p:sp>
    </p:spTree>
    <p:extLst>
      <p:ext uri="{BB962C8B-B14F-4D97-AF65-F5344CB8AC3E}">
        <p14:creationId xmlns:p14="http://schemas.microsoft.com/office/powerpoint/2010/main" val="3965869293"/>
      </p:ext>
    </p:extLst>
  </p:cSld>
  <p:clrMapOvr>
    <a:masterClrMapping/>
  </p:clrMapOvr>
  <mc:AlternateContent xmlns:mc="http://schemas.openxmlformats.org/markup-compatibility/2006" xmlns:p14="http://schemas.microsoft.com/office/powerpoint/2010/main">
    <mc:Choice Requires="p14">
      <p:transition spd="slow" p14:dur="2000" advTm="7332"/>
    </mc:Choice>
    <mc:Fallback xmlns="">
      <p:transition spd="slow" advTm="73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46113" y="476250"/>
            <a:ext cx="8497887" cy="6121400"/>
          </a:xfrm>
        </p:spPr>
        <p:txBody>
          <a:bodyPr>
            <a:normAutofit/>
          </a:bodyPr>
          <a:lstStyle/>
          <a:p>
            <a:pPr algn="r" rtl="1">
              <a:lnSpc>
                <a:spcPct val="115000"/>
              </a:lnSpc>
              <a:spcAft>
                <a:spcPts val="10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6</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.کافه کتاب </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ایجاد فضای آرام جهت مطالعه، بحث و تبادل نظر علمی همراه با امکانات پذیرایی جهت استفاده فراهم است.</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7</a:t>
            </a:r>
            <a:r>
              <a:rPr lang="ar-SA" sz="2000" b="1" dirty="0">
                <a:solidFill>
                  <a:schemeClr val="tx1"/>
                </a:solidFill>
                <a:latin typeface="Tahoma" panose="020B0604030504040204" pitchFamily="34" charset="0"/>
                <a:cs typeface="B Nazanin" panose="00000400000000000000" pitchFamily="2" charset="-78"/>
              </a:rPr>
              <a:t>. واحد مشاوره اطلاعاتی</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مشاوره و ارائه خدمات اطلاع‌رسانی پزشکی به اساتید، دانشجویان و کارکنان دانشگاه توسط کارشناسان مجرب و متخصص کتابداری و اطلاع رسانی پزشکی انجام می شود.</a:t>
            </a:r>
            <a:r>
              <a:rPr lang="fa-IR"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 (جستجوی کتاب و مقاله، پورتال کتابخانه و ...)</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8</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.سالن مطالعه</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این بخش در دو سالن مجزای خواهران و برادران جهت مطالعه در دو شیفت صبح و عصرجهت بهره برداری دانشجویان، اساتید و کارکنان فعال است.</a:t>
            </a:r>
            <a:br>
              <a:rPr lang="en-US" sz="2000" dirty="0">
                <a:effectLst/>
                <a:latin typeface="Calibri" panose="020F0502020204030204" pitchFamily="34" charset="0"/>
                <a:ea typeface="Calibri" panose="020F0502020204030204" pitchFamily="34" charset="0"/>
                <a:cs typeface="Arial" panose="020B0604020202020204" pitchFamily="34" charset="0"/>
              </a:rPr>
            </a:br>
            <a:br>
              <a:rPr lang="en-US" sz="2400" b="1" dirty="0">
                <a:latin typeface="IranNastaliq" pitchFamily="18" charset="0"/>
                <a:cs typeface="IranNastaliq" pitchFamily="18" charset="0"/>
              </a:rPr>
            </a:br>
            <a:endParaRPr lang="en-US" dirty="0">
              <a:latin typeface="IranNastaliq" pitchFamily="18" charset="0"/>
              <a:cs typeface="IranNastaliq" pitchFamily="18" charset="0"/>
            </a:endParaRPr>
          </a:p>
        </p:txBody>
      </p:sp>
    </p:spTree>
    <p:extLst>
      <p:ext uri="{BB962C8B-B14F-4D97-AF65-F5344CB8AC3E}">
        <p14:creationId xmlns:p14="http://schemas.microsoft.com/office/powerpoint/2010/main" val="382423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4675" y="260350"/>
            <a:ext cx="8569325" cy="6337300"/>
          </a:xfrm>
        </p:spPr>
        <p:txBody>
          <a:bodyPr>
            <a:normAutofit fontScale="90000"/>
          </a:bodyPr>
          <a:lstStyle/>
          <a:p>
            <a:pPr algn="r" rtl="1">
              <a:lnSpc>
                <a:spcPct val="115000"/>
              </a:lnSpc>
              <a:spcAft>
                <a:spcPts val="1000"/>
              </a:spcAft>
            </a:pPr>
            <a:br>
              <a:rPr lang="en-US" sz="2200" b="1" dirty="0">
                <a:effectLst/>
                <a:latin typeface="Tahoma" panose="020B0604030504040204" pitchFamily="34" charset="0"/>
                <a:ea typeface="Times New Roman" panose="02020603050405020304" pitchFamily="18" charset="0"/>
                <a:cs typeface="B Nazanin" panose="00000400000000000000" pitchFamily="2" charset="-78"/>
              </a:rPr>
            </a:br>
            <a:r>
              <a:rPr lang="fa-IR"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کتابخانه های تابعه:</a:t>
            </a:r>
            <a:br>
              <a:rPr lang="en-US"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br>
            <a:r>
              <a:rPr lang="ar-SA"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کتابخانه بیمارستان علامه بهلول گنابادی</a:t>
            </a:r>
            <a:br>
              <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کتابخانه مرکز آموزشی پژوهشی درمانی علامه بهلول گنابادی تنها مرکز آموزشی درمانی این دانشگاه، کار خود را حدودا از سال </a:t>
            </a: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۱۳۹۵</a:t>
            </a:r>
            <a:r>
              <a:rPr lang="ar-SA" sz="2200" dirty="0">
                <a:solidFill>
                  <a:schemeClr val="tx1"/>
                </a:solidFill>
                <a:effectLst/>
                <a:latin typeface="Times New Roman" panose="02020603050405020304" pitchFamily="18" charset="0"/>
                <a:ea typeface="Times New Roman" panose="02020603050405020304" pitchFamily="18" charset="0"/>
                <a:cs typeface="Cambria" panose="02040503050406030204" pitchFamily="18" charset="0"/>
              </a:rPr>
              <a:t> </a:t>
            </a: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آغاز نموده است.</a:t>
            </a: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این کتابخانه با </a:t>
            </a: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هدف اشاعه اطلاعات زیست پزشکی و بالینی جهت بهره برداری پزشکان، پرستاران، تکنسین‌های آزمایشگاهی، پیراپزشکان، و مدیران بیمارستان است. منابع چاپی و الکترونیکی این کتابخانه در حوزه موضوعات علوم پزشکی و بالینی است.</a:t>
            </a: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 </a:t>
            </a:r>
            <a:b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b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ساعت کاری : شنبه تا چهارشنبه 14-7:30</a:t>
            </a:r>
            <a:b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b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پنج شنبه ها: 13-7:30</a:t>
            </a:r>
            <a:br>
              <a:rPr lang="en-US" sz="2200" dirty="0">
                <a:solidFill>
                  <a:schemeClr val="tx1"/>
                </a:solidFill>
                <a:effectLst/>
                <a:latin typeface="Times New Roman" panose="02020603050405020304" pitchFamily="18" charset="0"/>
                <a:ea typeface="Times New Roman" panose="02020603050405020304" pitchFamily="18" charset="0"/>
              </a:rPr>
            </a:br>
            <a:r>
              <a:rPr lang="en-US"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 </a:t>
            </a:r>
            <a:r>
              <a:rPr lang="ar-SA"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کتابخانه دانشکده بهداشت</a:t>
            </a:r>
            <a:br>
              <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کتابخانه دانشکده بهداشت دانشگاه علوم پزشکی گناباد در سال ۱۳۹۸ با هدف ارایه اطلاعات معتبر در حیطه موضوعی علوم بهداشتی وعلوم وابسته جهت استفاده دانشجویان، اعضای هیات علمی و کارکنان راه اندازی گردید.</a:t>
            </a: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 </a:t>
            </a:r>
            <a:b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b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ساعت کاری : همه روزه 15- 7:30</a:t>
            </a:r>
            <a:br>
              <a:rPr lang="en-US" sz="2200" dirty="0">
                <a:solidFill>
                  <a:schemeClr val="tx1"/>
                </a:solidFill>
                <a:effectLst/>
                <a:latin typeface="Times New Roman" panose="02020603050405020304" pitchFamily="18" charset="0"/>
                <a:ea typeface="Times New Roman" panose="02020603050405020304" pitchFamily="18" charset="0"/>
              </a:rPr>
            </a:b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 </a:t>
            </a:r>
            <a:r>
              <a:rPr lang="ar-SA" sz="22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کتابخانه دانشکده پیراپزشکی</a:t>
            </a:r>
            <a:br>
              <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کتابخانه دانشکده </a:t>
            </a:r>
            <a:r>
              <a:rPr lang="fa-IR"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پیراپزشکی</a:t>
            </a:r>
            <a:r>
              <a:rPr lang="ar-SA" sz="2200" dirty="0">
                <a:solidFill>
                  <a:schemeClr val="tx1"/>
                </a:solidFill>
                <a:effectLst/>
                <a:latin typeface="B Mitra" panose="00000400000000000000" pitchFamily="2" charset="-78"/>
                <a:ea typeface="Times New Roman" panose="02020603050405020304" pitchFamily="18" charset="0"/>
                <a:cs typeface="B Nazanin" panose="00000400000000000000" pitchFamily="2" charset="-78"/>
              </a:rPr>
              <a:t> دانشگاه علوم پزشکی گناباد در سال 1400 با هدف ارایه اطلاعات معتبر در حیطه موضوعی علوم پایه وعلوم وابسته جهت استفاده دانشجویان، اعضای هیات علمی و کارکنان راه اندازی گردید.</a:t>
            </a:r>
            <a:br>
              <a:rPr lang="en-US" sz="1800" dirty="0">
                <a:effectLst/>
                <a:latin typeface="Times New Roman" panose="02020603050405020304" pitchFamily="18" charset="0"/>
                <a:ea typeface="Times New Roman" panose="02020603050405020304" pitchFamily="18" charset="0"/>
              </a:rPr>
            </a:br>
            <a:endParaRPr lang="en-US" dirty="0">
              <a:latin typeface="IranNastaliq" pitchFamily="18" charset="0"/>
              <a:cs typeface="IranNastaliq" pitchFamily="18" charset="0"/>
            </a:endParaRPr>
          </a:p>
        </p:txBody>
      </p:sp>
    </p:spTree>
    <p:extLst>
      <p:ext uri="{BB962C8B-B14F-4D97-AF65-F5344CB8AC3E}">
        <p14:creationId xmlns:p14="http://schemas.microsoft.com/office/powerpoint/2010/main" val="428996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6E54C-A17E-64A1-CE99-4DFCD8FEA6AC}"/>
              </a:ext>
            </a:extLst>
          </p:cNvPr>
          <p:cNvSpPr>
            <a:spLocks noGrp="1"/>
          </p:cNvSpPr>
          <p:nvPr>
            <p:ph idx="1"/>
          </p:nvPr>
        </p:nvSpPr>
        <p:spPr>
          <a:xfrm>
            <a:off x="467544" y="1268760"/>
            <a:ext cx="8208912" cy="3240360"/>
          </a:xfrm>
        </p:spPr>
        <p:txBody>
          <a:bodyPr/>
          <a:lstStyle/>
          <a:p>
            <a:pPr marL="0" indent="0" algn="r" rtl="1">
              <a:buNone/>
            </a:pPr>
            <a:r>
              <a:rPr lang="fa-IR" sz="2000" b="1" dirty="0">
                <a:cs typeface="B Nazanin" panose="00000400000000000000" pitchFamily="2" charset="-78"/>
              </a:rPr>
              <a:t>اداره انتشارات:</a:t>
            </a:r>
          </a:p>
          <a:p>
            <a:pPr marL="0" indent="0" algn="just" rtl="1">
              <a:buNone/>
            </a:pPr>
            <a:r>
              <a:rPr lang="ar-SA" sz="2000" dirty="0">
                <a:solidFill>
                  <a:srgbClr val="333333"/>
                </a:solidFill>
                <a:effectLst/>
                <a:latin typeface="iransans"/>
                <a:ea typeface="Calibri" panose="020F0502020204030204" pitchFamily="34" charset="0"/>
                <a:cs typeface="B Nazanin" panose="00000400000000000000" pitchFamily="2" charset="-78"/>
              </a:rPr>
              <a:t>اداره انتشارات دانشگاه با هدف گسترش و تسهیل چاپ آثار ارزشمند اساتید و دانشجویان فعالیت می نماید.  نظارت بر جریان چاپ کتب مصوب شورای انتشارات دانشگاه، تنظیم برنامه ها و دستور جلسات شورا و اجرای مصوبات از جمله وظایف این اداره محسوب می گردد. تعداد اعضای شورای انتشارات </a:t>
            </a:r>
            <a:r>
              <a:rPr lang="fa-IR" sz="2000" dirty="0">
                <a:solidFill>
                  <a:srgbClr val="333333"/>
                </a:solidFill>
                <a:effectLst/>
                <a:latin typeface="iransans"/>
                <a:ea typeface="Calibri" panose="020F0502020204030204" pitchFamily="34" charset="0"/>
                <a:cs typeface="B Nazanin" panose="00000400000000000000" pitchFamily="2" charset="-78"/>
              </a:rPr>
              <a:t>10</a:t>
            </a:r>
            <a:r>
              <a:rPr lang="ar-SA" sz="2000" dirty="0">
                <a:solidFill>
                  <a:srgbClr val="333333"/>
                </a:solidFill>
                <a:effectLst/>
                <a:latin typeface="iransans"/>
                <a:ea typeface="Calibri" panose="020F0502020204030204" pitchFamily="34" charset="0"/>
                <a:cs typeface="B Nazanin" panose="00000400000000000000" pitchFamily="2" charset="-78"/>
              </a:rPr>
              <a:t> نفر می باشد که به پیشنهاد و ابلاغ معاون تحقیقات و فناوری به مدت </a:t>
            </a:r>
            <a:r>
              <a:rPr lang="fa-IR" sz="2000" dirty="0">
                <a:solidFill>
                  <a:srgbClr val="333333"/>
                </a:solidFill>
                <a:effectLst/>
                <a:latin typeface="iransans"/>
                <a:ea typeface="Calibri" panose="020F0502020204030204" pitchFamily="34" charset="0"/>
                <a:cs typeface="B Nazanin" panose="00000400000000000000" pitchFamily="2" charset="-78"/>
              </a:rPr>
              <a:t>۲</a:t>
            </a:r>
            <a:r>
              <a:rPr lang="ar-SA" sz="2000" dirty="0">
                <a:solidFill>
                  <a:srgbClr val="333333"/>
                </a:solidFill>
                <a:effectLst/>
                <a:latin typeface="iransans"/>
                <a:ea typeface="Calibri" panose="020F0502020204030204" pitchFamily="34" charset="0"/>
                <a:cs typeface="B Nazanin" panose="00000400000000000000" pitchFamily="2" charset="-78"/>
              </a:rPr>
              <a:t> سال انتخاب می گردند. </a:t>
            </a:r>
            <a:endParaRPr lang="fa-IR" sz="2000" dirty="0">
              <a:solidFill>
                <a:srgbClr val="333333"/>
              </a:solidFill>
              <a:effectLst/>
              <a:latin typeface="iransans"/>
              <a:ea typeface="Calibri" panose="020F0502020204030204" pitchFamily="34" charset="0"/>
              <a:cs typeface="B Nazanin" panose="00000400000000000000" pitchFamily="2" charset="-78"/>
            </a:endParaRPr>
          </a:p>
          <a:p>
            <a:pPr marL="0" indent="0" algn="just" rtl="1">
              <a:buNone/>
            </a:pPr>
            <a:r>
              <a:rPr lang="fa-IR" sz="2000" dirty="0">
                <a:solidFill>
                  <a:srgbClr val="333333"/>
                </a:solidFill>
                <a:latin typeface="iransans"/>
                <a:ea typeface="Calibri" panose="020F0502020204030204" pitchFamily="34" charset="0"/>
                <a:cs typeface="B Nazanin" panose="00000400000000000000" pitchFamily="2" charset="-78"/>
              </a:rPr>
              <a:t>آدرس اینترنتی: </a:t>
            </a:r>
            <a:r>
              <a:rPr lang="en-US" sz="2000" dirty="0">
                <a:solidFill>
                  <a:srgbClr val="333333"/>
                </a:solidFill>
                <a:latin typeface="iransans"/>
                <a:ea typeface="Calibri" panose="020F0502020204030204" pitchFamily="34" charset="0"/>
                <a:cs typeface="B Nazanin" panose="00000400000000000000" pitchFamily="2" charset="-78"/>
                <a:hlinkClick r:id="rId2"/>
              </a:rPr>
              <a:t>http://pub.gmu.ac.ir/</a:t>
            </a:r>
            <a:endParaRPr lang="fa-IR" sz="2000" dirty="0">
              <a:solidFill>
                <a:srgbClr val="333333"/>
              </a:solidFill>
              <a:latin typeface="iransans"/>
              <a:ea typeface="Calibri" panose="020F0502020204030204" pitchFamily="34" charset="0"/>
              <a:cs typeface="B Nazanin" panose="00000400000000000000" pitchFamily="2" charset="-78"/>
            </a:endParaRPr>
          </a:p>
          <a:p>
            <a:pPr marL="0" indent="0" algn="r" rtl="1">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en-US" dirty="0"/>
          </a:p>
        </p:txBody>
      </p:sp>
    </p:spTree>
    <p:extLst>
      <p:ext uri="{BB962C8B-B14F-4D97-AF65-F5344CB8AC3E}">
        <p14:creationId xmlns:p14="http://schemas.microsoft.com/office/powerpoint/2010/main" val="136991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784"/>
            <a:ext cx="8229600" cy="1740222"/>
          </a:xfrm>
        </p:spPr>
        <p:txBody>
          <a:bodyPr>
            <a:normAutofit/>
          </a:bodyPr>
          <a:lstStyle/>
          <a:p>
            <a:pPr algn="ctr"/>
            <a:br>
              <a:rPr lang="fa-IR" sz="1000" dirty="0">
                <a:latin typeface="IranNastaliq" pitchFamily="18" charset="0"/>
                <a:cs typeface="IranNastaliq" pitchFamily="18" charset="0"/>
              </a:rPr>
            </a:br>
            <a:br>
              <a:rPr lang="fa-IR" sz="1000" dirty="0">
                <a:latin typeface="IranNastaliq" pitchFamily="18" charset="0"/>
                <a:cs typeface="IranNastaliq" pitchFamily="18" charset="0"/>
              </a:rPr>
            </a:br>
            <a:r>
              <a:rPr lang="fa-IR" dirty="0">
                <a:solidFill>
                  <a:schemeClr val="tx1"/>
                </a:solidFill>
                <a:latin typeface="IranNastaliq" pitchFamily="18" charset="0"/>
                <a:cs typeface="IranNastaliq" pitchFamily="18" charset="0"/>
              </a:rPr>
              <a:t>با آرزوی روزهایی خوب و بیاد ماندنی</a:t>
            </a:r>
            <a:endParaRPr lang="en-US" dirty="0">
              <a:solidFill>
                <a:schemeClr val="tx1"/>
              </a:solidFill>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492896"/>
            <a:ext cx="6120680" cy="3156322"/>
          </a:xfrm>
        </p:spPr>
      </p:pic>
    </p:spTree>
    <p:extLst>
      <p:ext uri="{BB962C8B-B14F-4D97-AF65-F5344CB8AC3E}">
        <p14:creationId xmlns:p14="http://schemas.microsoft.com/office/powerpoint/2010/main" val="402116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467545" y="549275"/>
            <a:ext cx="8676456" cy="1223963"/>
          </a:xfrm>
        </p:spPr>
        <p:txBody>
          <a:bodyPr>
            <a:normAutofit/>
          </a:bodyPr>
          <a:lstStyle/>
          <a:p>
            <a:pPr algn="r" rtl="1">
              <a:lnSpc>
                <a:spcPct val="150000"/>
              </a:lnSpc>
            </a:pPr>
            <a:r>
              <a:rPr lang="ar-SA" sz="2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مهرماه سال </a:t>
            </a:r>
            <a:r>
              <a:rPr lang="fa-IR" sz="2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1398 </a:t>
            </a:r>
            <a:r>
              <a:rPr lang="ar-SA" sz="2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مدیریت اطلاع رسانی پزشکی و منابع علمی با چهار اداره مستقل ایجاد گردید</a:t>
            </a:r>
            <a:r>
              <a:rPr lang="ar-SA"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r>
              <a:rPr lang="ar-SA" sz="1800" dirty="0">
                <a:solidFill>
                  <a:schemeClr val="tx1"/>
                </a:solidFill>
                <a:effectLst/>
                <a:latin typeface="Tahoma" panose="020B0604030504040204" pitchFamily="34" charset="0"/>
                <a:ea typeface="Calibri" panose="020F0502020204030204" pitchFamily="34" charset="0"/>
                <a:cs typeface="B Nazanin" panose="00000400000000000000" pitchFamily="2" charset="-78"/>
              </a:rPr>
              <a:t> </a:t>
            </a:r>
            <a:endParaRPr lang="en-US" sz="1600" b="1"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FB4C4C32-329A-3D7F-E555-E17C07C5D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72816"/>
            <a:ext cx="7704856" cy="4704184"/>
          </a:xfrm>
          <a:prstGeom prst="rect">
            <a:avLst/>
          </a:prstGeom>
        </p:spPr>
      </p:pic>
    </p:spTree>
    <p:extLst>
      <p:ext uri="{BB962C8B-B14F-4D97-AF65-F5344CB8AC3E}">
        <p14:creationId xmlns:p14="http://schemas.microsoft.com/office/powerpoint/2010/main" val="34246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CB35559-37DD-CA7F-041A-A59D93A2BB27}"/>
              </a:ext>
            </a:extLst>
          </p:cNvPr>
          <p:cNvGraphicFramePr/>
          <p:nvPr>
            <p:extLst>
              <p:ext uri="{D42A27DB-BD31-4B8C-83A1-F6EECF244321}">
                <p14:modId xmlns:p14="http://schemas.microsoft.com/office/powerpoint/2010/main" val="1551616767"/>
              </p:ext>
            </p:extLst>
          </p:nvPr>
        </p:nvGraphicFramePr>
        <p:xfrm>
          <a:off x="971600" y="1196752"/>
          <a:ext cx="6821497"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83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85F3-65C6-72C4-A7E8-69BC13AB0245}"/>
              </a:ext>
            </a:extLst>
          </p:cNvPr>
          <p:cNvSpPr>
            <a:spLocks noGrp="1"/>
          </p:cNvSpPr>
          <p:nvPr>
            <p:ph idx="1"/>
          </p:nvPr>
        </p:nvSpPr>
        <p:spPr>
          <a:xfrm>
            <a:off x="457200" y="260648"/>
            <a:ext cx="8229600" cy="5865515"/>
          </a:xfrm>
        </p:spPr>
        <p:txBody>
          <a:bodyPr>
            <a:normAutofit/>
          </a:bodyPr>
          <a:lstStyle/>
          <a:p>
            <a:pPr algn="r" rtl="1"/>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اداره کتابخانه ها </a:t>
            </a: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a:t>
            </a:r>
            <a:br>
              <a:rPr lang="en-US" sz="2200" dirty="0">
                <a:effectLst/>
                <a:latin typeface="Calibri" panose="020F0502020204030204" pitchFamily="34" charset="0"/>
                <a:ea typeface="Calibri" panose="020F0502020204030204" pitchFamily="34" charset="0"/>
                <a:cs typeface="B Nazanin" panose="00000400000000000000" pitchFamily="2" charset="-78"/>
              </a:rPr>
            </a:b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 </a:t>
            </a:r>
            <a:br>
              <a:rPr lang="en-US" sz="2200" dirty="0">
                <a:effectLst/>
                <a:latin typeface="Calibri" panose="020F0502020204030204" pitchFamily="34" charset="0"/>
                <a:ea typeface="Calibri" panose="020F0502020204030204" pitchFamily="34" charset="0"/>
                <a:cs typeface="B Nazanin" panose="00000400000000000000" pitchFamily="2" charset="-78"/>
              </a:rPr>
            </a:br>
            <a:r>
              <a:rPr lang="ar-SA" sz="2000" dirty="0">
                <a:effectLst/>
                <a:latin typeface="Tahoma" panose="020B0604030504040204" pitchFamily="34" charset="0"/>
                <a:ea typeface="Times New Roman" panose="02020603050405020304" pitchFamily="18" charset="0"/>
                <a:cs typeface="B Nazanin" panose="00000400000000000000" pitchFamily="2" charset="-78"/>
              </a:rPr>
              <a:t>کتابخانه مرکزی در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راستای دستیابی به اهداف بلندمدت و آتی خود و جهت اطلاع رسانی بهینه و موثر در سه حوزه:</a:t>
            </a:r>
            <a:r>
              <a:rPr lang="ar-SA" sz="2000" dirty="0">
                <a:effectLst/>
                <a:latin typeface="Calibri" panose="020F0502020204030204" pitchFamily="34" charset="0"/>
                <a:ea typeface="Times New Roman" panose="02020603050405020304" pitchFamily="18" charset="0"/>
                <a:cs typeface="B Nazanin" panose="00000400000000000000" pitchFamily="2" charset="-78"/>
              </a:rPr>
              <a:t> </a:t>
            </a:r>
            <a:r>
              <a:rPr lang="ar-SA" sz="2000" dirty="0">
                <a:effectLst/>
                <a:latin typeface="Tahoma" panose="020B0604030504040204" pitchFamily="34" charset="0"/>
                <a:ea typeface="Times New Roman" panose="02020603050405020304" pitchFamily="18" charset="0"/>
                <a:cs typeface="B Nazanin" panose="00000400000000000000" pitchFamily="2" charset="-78"/>
              </a:rPr>
              <a:t>تهیه و گردآوری منابع اطلاعاتی، سازماندهی و آماده سازی منابع و اشاعه دانش فعالیت دارد.</a:t>
            </a:r>
            <a:br>
              <a:rPr lang="en-US" sz="2000" dirty="0">
                <a:effectLst/>
                <a:latin typeface="Tahoma" panose="020B0604030504040204" pitchFamily="34" charset="0"/>
                <a:ea typeface="Times New Roman" panose="02020603050405020304" pitchFamily="18" charset="0"/>
                <a:cs typeface="B Nazanin" panose="00000400000000000000" pitchFamily="2" charset="-78"/>
              </a:rPr>
            </a:br>
            <a:br>
              <a:rPr lang="en-US" sz="2000" dirty="0">
                <a:effectLst/>
                <a:latin typeface="Calibri" panose="020F0502020204030204" pitchFamily="34" charset="0"/>
                <a:ea typeface="Calibri" panose="020F0502020204030204" pitchFamily="34" charset="0"/>
                <a:cs typeface="B Nazanin" panose="00000400000000000000" pitchFamily="2" charset="-78"/>
              </a:rPr>
            </a:br>
            <a:r>
              <a:rPr lang="ar-SA" sz="2000" b="1" dirty="0">
                <a:effectLst/>
                <a:latin typeface="Tahoma" panose="020B0604030504040204" pitchFamily="34" charset="0"/>
                <a:ea typeface="Times New Roman" panose="02020603050405020304" pitchFamily="18" charset="0"/>
                <a:cs typeface="B Nazanin" panose="00000400000000000000" pitchFamily="2" charset="-78"/>
              </a:rPr>
              <a:t>1. مخزن و گردش کتاب </a:t>
            </a:r>
            <a:br>
              <a:rPr lang="en-US" sz="2000" dirty="0">
                <a:effectLst/>
                <a:latin typeface="Times New Roman" panose="02020603050405020304" pitchFamily="18" charset="0"/>
                <a:ea typeface="Times New Roman" panose="02020603050405020304" pitchFamily="18" charset="0"/>
                <a:cs typeface="B Nazanin" panose="00000400000000000000" pitchFamily="2" charset="-78"/>
              </a:rPr>
            </a:br>
            <a:r>
              <a:rPr lang="ar-SA" sz="2000" dirty="0">
                <a:effectLst/>
                <a:latin typeface="Tahoma" panose="020B0604030504040204" pitchFamily="34" charset="0"/>
                <a:ea typeface="Times New Roman" panose="02020603050405020304" pitchFamily="18" charset="0"/>
                <a:cs typeface="B Nazanin" panose="00000400000000000000" pitchFamily="2" charset="-78"/>
              </a:rPr>
              <a:t>هدف هر كتابخانه اي از گردآوري و سازماندهي منابع ارائه خدمات به كاربران است که بخش عمده اي از اين خدمات به عهده بخش مرجع مي باشد</a:t>
            </a:r>
            <a:r>
              <a:rPr lang="en-US" sz="2000" dirty="0">
                <a:effectLst/>
                <a:latin typeface="Tahoma" panose="020B0604030504040204" pitchFamily="34" charset="0"/>
                <a:ea typeface="Times New Roman" panose="02020603050405020304" pitchFamily="18" charset="0"/>
                <a:cs typeface="B Nazanin" panose="00000400000000000000" pitchFamily="2" charset="-78"/>
              </a:rPr>
              <a:t>.</a:t>
            </a:r>
            <a:br>
              <a:rPr lang="en-US" sz="2000" dirty="0">
                <a:effectLst/>
                <a:latin typeface="Tahoma" panose="020B0604030504040204" pitchFamily="34" charset="0"/>
                <a:ea typeface="Times New Roman" panose="02020603050405020304" pitchFamily="18" charset="0"/>
                <a:cs typeface="B Nazanin" panose="00000400000000000000" pitchFamily="2" charset="-78"/>
              </a:rPr>
            </a:br>
            <a:r>
              <a:rPr lang="fa-IR" sz="2000" dirty="0">
                <a:cs typeface="B Nazanin" panose="00000400000000000000" pitchFamily="2" charset="-78"/>
              </a:rPr>
              <a:t>بخش مخزن و گردش کتاب در طبق اول واقع شده  است.</a:t>
            </a:r>
            <a:br>
              <a:rPr lang="fa-IR" sz="2000" dirty="0">
                <a:cs typeface="B Nazanin" panose="00000400000000000000" pitchFamily="2" charset="-78"/>
              </a:rPr>
            </a:br>
            <a:r>
              <a:rPr lang="fa-IR" sz="2000" dirty="0">
                <a:cs typeface="B Nazanin" panose="00000400000000000000" pitchFamily="2" charset="-78"/>
              </a:rPr>
              <a:t>تمامی منابع اطلاعاتی عمومی و تخصصی مورد نیاز هر یک از رشته های تحصیلی به صورت کتاب چاپی  در داخل قفسه ها وجود دارد.</a:t>
            </a:r>
            <a:br>
              <a:rPr lang="fa-IR" sz="2000" dirty="0">
                <a:cs typeface="B Nazanin" panose="00000400000000000000" pitchFamily="2" charset="-78"/>
              </a:rPr>
            </a:br>
            <a:r>
              <a:rPr lang="fa-IR" sz="2000" dirty="0">
                <a:cs typeface="B Nazanin" panose="00000400000000000000" pitchFamily="2" charset="-78"/>
              </a:rPr>
              <a:t>جهت استفاده از کتابخانه علاوه بر راهنمای رده بندی که در داخل بخش نصب شده، مراجعین می توانند با کمک گرفتن از کتابداران مرجع و استیشن های جستجو که در راهروی بخش مخزن وجود دارد، کتب مورد نظر خود را جستجو نمایند.</a:t>
            </a:r>
            <a:br>
              <a:rPr lang="fa-IR" sz="2000" dirty="0">
                <a:cs typeface="B Nazanin" panose="00000400000000000000" pitchFamily="2" charset="-78"/>
              </a:rPr>
            </a:br>
            <a:r>
              <a:rPr lang="fa-IR" sz="2000" dirty="0">
                <a:cs typeface="B Nazanin" panose="00000400000000000000" pitchFamily="2" charset="-78"/>
              </a:rPr>
              <a:t>همچنین قفسه تازه در ورودی بخش مخزن جهت اطلاع از منابع جدید کتابخانه وجود دارد.</a:t>
            </a:r>
            <a:endParaRPr lang="en-US" sz="2000" dirty="0">
              <a:cs typeface="B Nazanin" panose="00000400000000000000" pitchFamily="2" charset="-78"/>
            </a:endParaRPr>
          </a:p>
        </p:txBody>
      </p:sp>
    </p:spTree>
    <p:extLst>
      <p:ext uri="{BB962C8B-B14F-4D97-AF65-F5344CB8AC3E}">
        <p14:creationId xmlns:p14="http://schemas.microsoft.com/office/powerpoint/2010/main" val="249682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04838"/>
            <a:ext cx="7991475" cy="5919787"/>
          </a:xfrm>
        </p:spPr>
        <p:txBody>
          <a:bodyPr>
            <a:noAutofit/>
          </a:bodyPr>
          <a:lstStyle/>
          <a:p>
            <a:pPr algn="r" rtl="1">
              <a:lnSpc>
                <a:spcPct val="115000"/>
              </a:lnSpc>
              <a:spcAft>
                <a:spcPts val="1000"/>
              </a:spcAft>
            </a:pPr>
            <a:br>
              <a:rPr lang="fa-IR" sz="1800" dirty="0">
                <a:effectLst/>
                <a:latin typeface="Tahoma" panose="020B0604030504040204" pitchFamily="34" charset="0"/>
                <a:ea typeface="Times New Roman" panose="02020603050405020304" pitchFamily="18" charset="0"/>
                <a:cs typeface="B Nazanin" panose="00000400000000000000" pitchFamily="2" charset="-78"/>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منابع اطلاعاتی :</a:t>
            </a:r>
            <a:br>
              <a:rPr lang="fa-IR"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br>
            <a:r>
              <a:rPr lang="fa-IR"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ا</a:t>
            </a: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کنون کتابخانه مرکزی و کتابخانه های تابعه دارای مجموعه منابع اطلاعاتی غنی شامل:</a:t>
            </a:r>
            <a:br>
              <a:rPr lang="en-US"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کتاب :  </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72575</a:t>
            </a:r>
            <a:r>
              <a:rPr lang="en-US" sz="2000" dirty="0">
                <a:solidFill>
                  <a:schemeClr val="tx1"/>
                </a:solidFill>
                <a:effectLst/>
                <a:latin typeface="B Nazanin" panose="00000400000000000000" pitchFamily="2" charset="-78"/>
                <a:ea typeface="Times New Roman" panose="02020603050405020304" pitchFamily="18" charset="0"/>
                <a:cs typeface="B Nazanin" panose="00000400000000000000" pitchFamily="2" charset="-78"/>
              </a:rPr>
              <a:t> </a:t>
            </a: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نسخه (فارسی و لاتین) با </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27835</a:t>
            </a: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 عنوان</a:t>
            </a:r>
            <a:r>
              <a:rPr lang="en-US"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a:t>
            </a:r>
            <a:br>
              <a:rPr lang="en-US"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محصولات الکترونیکی اشتراکی (ژورنالها، کتب، تصاویر، و ....) : </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۶۱۰۹</a:t>
            </a: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 عنوان</a:t>
            </a:r>
            <a:r>
              <a:rPr lang="en-US"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a:t>
            </a:r>
            <a:br>
              <a:rPr lang="en-US"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کتب الکترونیکی:  </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۳۲۳۴۴ </a:t>
            </a: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عنوان</a:t>
            </a:r>
            <a:r>
              <a:rPr lang="en-US"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a:t>
            </a:r>
            <a:br>
              <a:rPr lang="en-US"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r>
              <a:rPr lang="ar-SA" sz="2000" dirty="0">
                <a:solidFill>
                  <a:schemeClr val="tx1"/>
                </a:solidFill>
                <a:latin typeface="Tahoma" panose="020B0604030504040204" pitchFamily="34" charset="0"/>
                <a:ea typeface="Times New Roman" panose="02020603050405020304" pitchFamily="18" charset="0"/>
                <a:cs typeface="B Nazanin" panose="00000400000000000000" pitchFamily="2" charset="-78"/>
              </a:rPr>
              <a:t>سی دی های آموزشی : </a:t>
            </a:r>
            <a:r>
              <a:rPr lang="fa-IR" sz="2000" dirty="0">
                <a:solidFill>
                  <a:schemeClr val="tx1"/>
                </a:solidFill>
                <a:latin typeface="Tahoma" panose="020B0604030504040204" pitchFamily="34" charset="0"/>
                <a:ea typeface="Times New Roman" panose="02020603050405020304" pitchFamily="18" charset="0"/>
                <a:cs typeface="B Nazanin" panose="00000400000000000000" pitchFamily="2" charset="-78"/>
              </a:rPr>
              <a:t>۲۱۳۰</a:t>
            </a:r>
            <a:r>
              <a:rPr lang="ar-SA" sz="2000" dirty="0">
                <a:solidFill>
                  <a:schemeClr val="tx1"/>
                </a:solidFill>
                <a:latin typeface="Tahoma" panose="020B0604030504040204" pitchFamily="34" charset="0"/>
                <a:ea typeface="Times New Roman" panose="02020603050405020304" pitchFamily="18" charset="0"/>
                <a:cs typeface="B Nazanin" panose="00000400000000000000" pitchFamily="2" charset="-78"/>
              </a:rPr>
              <a:t> حلقه</a:t>
            </a:r>
            <a:r>
              <a:rPr lang="en-US" sz="2000" dirty="0">
                <a:solidFill>
                  <a:schemeClr val="tx1"/>
                </a:solidFill>
                <a:latin typeface="Tahoma" panose="020B0604030504040204" pitchFamily="34" charset="0"/>
                <a:ea typeface="Times New Roman" panose="02020603050405020304" pitchFamily="18" charset="0"/>
                <a:cs typeface="B Nazanin" panose="00000400000000000000" pitchFamily="2" charset="-78"/>
              </a:rPr>
              <a:t>.</a:t>
            </a:r>
            <a:b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پایان نامه</a:t>
            </a:r>
            <a:r>
              <a:rPr lang="fa-IR" sz="2000" dirty="0">
                <a:solidFill>
                  <a:schemeClr val="tx1"/>
                </a:solidFill>
                <a:latin typeface="Tahoma" panose="020B0604030504040204" pitchFamily="34" charset="0"/>
                <a:ea typeface="Times New Roman" panose="02020603050405020304" pitchFamily="18" charset="0"/>
                <a:cs typeface="B Nazanin" panose="00000400000000000000" pitchFamily="2" charset="-78"/>
              </a:rPr>
              <a:t> و طرح تحقیقاتی (983 عنوان) شامل:</a:t>
            </a:r>
            <a:br>
              <a:rPr lang="fa-IR"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br>
            <a:r>
              <a:rPr lang="fa-IR" sz="2000" dirty="0">
                <a:solidFill>
                  <a:schemeClr val="tx1"/>
                </a:solidFill>
                <a:effectLst/>
                <a:latin typeface="Symbol" panose="05050102010706020507" pitchFamily="18" charset="2"/>
                <a:cs typeface="B Nazanin" panose="00000400000000000000" pitchFamily="2" charset="-78"/>
              </a:rPr>
              <a:t> </a:t>
            </a:r>
            <a:r>
              <a:rPr lang="fa-IR" sz="2000" dirty="0">
                <a:solidFill>
                  <a:schemeClr val="tx1"/>
                </a:solidFill>
                <a:effectLst/>
                <a:latin typeface="IranNastaliq" panose="02000503000000020003" pitchFamily="2" charset="0"/>
                <a:cs typeface="B Nazanin" panose="00000400000000000000" pitchFamily="2" charset="-78"/>
              </a:rPr>
              <a:t>۱۰۴ عنوان پایان نامه پزشکی </a:t>
            </a:r>
            <a:br>
              <a:rPr lang="fa-IR" sz="2000" dirty="0">
                <a:solidFill>
                  <a:schemeClr val="tx1"/>
                </a:solidFill>
                <a:latin typeface="IranNastaliq" panose="02000503000000020003" pitchFamily="2" charset="0"/>
                <a:cs typeface="B Nazanin" panose="00000400000000000000" pitchFamily="2" charset="-78"/>
              </a:rPr>
            </a:br>
            <a:r>
              <a:rPr lang="fa-IR" sz="2000" dirty="0">
                <a:solidFill>
                  <a:schemeClr val="tx1"/>
                </a:solidFill>
                <a:effectLst/>
                <a:latin typeface="IranNastaliq" panose="02000503000000020003" pitchFamily="2" charset="0"/>
                <a:cs typeface="B Nazanin" panose="00000400000000000000" pitchFamily="2" charset="-78"/>
              </a:rPr>
              <a:t> ۱۶۶ عنوان پایان نامه پرستاری </a:t>
            </a:r>
            <a:br>
              <a:rPr lang="fa-IR" sz="2000" dirty="0">
                <a:solidFill>
                  <a:schemeClr val="tx1"/>
                </a:solidFill>
                <a:latin typeface="IranNastaliq" panose="02000503000000020003" pitchFamily="2" charset="0"/>
                <a:cs typeface="B Nazanin" panose="00000400000000000000" pitchFamily="2" charset="-78"/>
              </a:rPr>
            </a:br>
            <a:r>
              <a:rPr lang="fa-IR" sz="2000" dirty="0">
                <a:solidFill>
                  <a:schemeClr val="tx1"/>
                </a:solidFill>
                <a:effectLst/>
                <a:latin typeface="IranNastaliq" panose="02000503000000020003" pitchFamily="2" charset="0"/>
                <a:cs typeface="B Nazanin" panose="00000400000000000000" pitchFamily="2" charset="-78"/>
              </a:rPr>
              <a:t> ۶۶ عنوان پایان نامه بهداشت</a:t>
            </a:r>
            <a:br>
              <a:rPr lang="fa-IR" sz="2000" dirty="0">
                <a:solidFill>
                  <a:schemeClr val="tx1"/>
                </a:solidFill>
                <a:latin typeface="IranNastaliq" panose="02000503000000020003" pitchFamily="2" charset="0"/>
                <a:cs typeface="B Nazanin" panose="00000400000000000000" pitchFamily="2" charset="-78"/>
              </a:rPr>
            </a:br>
            <a:r>
              <a:rPr lang="fa-IR" sz="2000" dirty="0">
                <a:solidFill>
                  <a:schemeClr val="tx1"/>
                </a:solidFill>
                <a:effectLst/>
                <a:latin typeface="IranNastaliq" panose="02000503000000020003" pitchFamily="2" charset="0"/>
                <a:cs typeface="B Nazanin" panose="00000400000000000000" pitchFamily="2" charset="-78"/>
              </a:rPr>
              <a:t> ۶۸ عنوان پایان نامه متفرقه</a:t>
            </a:r>
            <a:br>
              <a:rPr lang="fa-IR" sz="2000" dirty="0">
                <a:solidFill>
                  <a:schemeClr val="tx1"/>
                </a:solidFill>
                <a:latin typeface="IranNastaliq" panose="02000503000000020003" pitchFamily="2" charset="0"/>
                <a:cs typeface="B Nazanin" panose="00000400000000000000" pitchFamily="2" charset="-78"/>
              </a:rPr>
            </a:br>
            <a:r>
              <a:rPr lang="fa-IR" sz="2000" dirty="0">
                <a:solidFill>
                  <a:schemeClr val="tx1"/>
                </a:solidFill>
                <a:effectLst/>
                <a:latin typeface="IranNastaliq" panose="02000503000000020003" pitchFamily="2" charset="0"/>
                <a:cs typeface="B Nazanin" panose="00000400000000000000" pitchFamily="2" charset="-78"/>
              </a:rPr>
              <a:t> ۵۷۹ عنوان طرح تحقیقاتی می باشد.</a:t>
            </a:r>
            <a:br>
              <a:rPr lang="fa-IR" sz="1800" dirty="0">
                <a:effectLst/>
                <a:latin typeface="Tahoma" panose="020B0604030504040204" pitchFamily="34" charset="0"/>
                <a:ea typeface="Times New Roman" panose="02020603050405020304" pitchFamily="18" charset="0"/>
                <a:cs typeface="B Nazanin" panose="00000400000000000000" pitchFamily="2" charset="-78"/>
              </a:rPr>
            </a:br>
            <a:br>
              <a:rPr lang="en-US" sz="1600" b="1" dirty="0">
                <a:effectLst/>
                <a:latin typeface="Calibri" panose="020F0502020204030204" pitchFamily="34" charset="0"/>
                <a:ea typeface="Calibri" panose="020F0502020204030204" pitchFamily="34" charset="0"/>
                <a:cs typeface="B Nazanin" panose="00000400000000000000" pitchFamily="2" charset="-78"/>
              </a:rPr>
            </a:br>
            <a:br>
              <a:rPr lang="en-US" sz="1600" b="1" dirty="0">
                <a:latin typeface="IranNastaliq" pitchFamily="18" charset="0"/>
                <a:cs typeface="B Nazanin" panose="00000400000000000000" pitchFamily="2" charset="-78"/>
              </a:rPr>
            </a:br>
            <a:br>
              <a:rPr lang="en-US" sz="1600" b="1" dirty="0">
                <a:latin typeface="IranNastaliq" pitchFamily="18" charset="0"/>
                <a:cs typeface="B Nazanin" panose="00000400000000000000" pitchFamily="2" charset="-78"/>
              </a:rPr>
            </a:br>
            <a:endParaRPr lang="en-US" sz="1600" b="1" dirty="0">
              <a:latin typeface="IranNastaliq" pitchFamily="18" charset="0"/>
              <a:cs typeface="B Nazanin" panose="00000400000000000000" pitchFamily="2" charset="-78"/>
            </a:endParaRPr>
          </a:p>
        </p:txBody>
      </p:sp>
      <p:pic>
        <p:nvPicPr>
          <p:cNvPr id="3" name="Content Placeholder 3">
            <a:extLst>
              <a:ext uri="{FF2B5EF4-FFF2-40B4-BE49-F238E27FC236}">
                <a16:creationId xmlns:a16="http://schemas.microsoft.com/office/drawing/2014/main" id="{6012CB34-763E-F25F-55B5-5B0259778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28" y="2924944"/>
            <a:ext cx="3384376" cy="2592288"/>
          </a:xfrm>
          <a:prstGeom prst="rect">
            <a:avLst/>
          </a:prstGeom>
        </p:spPr>
      </p:pic>
    </p:spTree>
    <p:extLst>
      <p:ext uri="{BB962C8B-B14F-4D97-AF65-F5344CB8AC3E}">
        <p14:creationId xmlns:p14="http://schemas.microsoft.com/office/powerpoint/2010/main" val="302056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464" y="836712"/>
            <a:ext cx="7848872" cy="5324535"/>
          </a:xfrm>
          <a:prstGeom prst="rect">
            <a:avLst/>
          </a:prstGeom>
          <a:noFill/>
        </p:spPr>
        <p:txBody>
          <a:bodyPr wrap="square" rtlCol="0">
            <a:spAutoFit/>
          </a:bodyPr>
          <a:lstStyle/>
          <a:p>
            <a:pPr algn="ctr"/>
            <a:r>
              <a:rPr lang="fa-IR" sz="2800" dirty="0">
                <a:latin typeface="IranNastaliq" pitchFamily="18" charset="0"/>
                <a:cs typeface="IranNastaliq" pitchFamily="18" charset="0"/>
              </a:rPr>
              <a:t> </a:t>
            </a:r>
            <a:endParaRPr lang="fa-IR" sz="800" dirty="0"/>
          </a:p>
          <a:p>
            <a:pPr algn="just" rtl="1">
              <a:lnSpc>
                <a:spcPct val="150000"/>
              </a:lnSpc>
            </a:pPr>
            <a:r>
              <a:rPr lang="fa-IR" sz="2000" b="1" dirty="0">
                <a:latin typeface="IranNastaliq" pitchFamily="18" charset="0"/>
                <a:cs typeface="B Nazanin" pitchFamily="2" charset="-78"/>
              </a:rPr>
              <a:t>عضویت کتابخانه: </a:t>
            </a:r>
            <a:r>
              <a:rPr lang="fa-IR" sz="2000" dirty="0">
                <a:latin typeface="IranNastaliq" pitchFamily="18" charset="0"/>
                <a:cs typeface="B Nazanin" pitchFamily="2" charset="-78"/>
              </a:rPr>
              <a:t>همه دانشجویان دانشگاه باید در پورتال و نرم افزار کتابخانه ثبت نام کرده باشند.</a:t>
            </a:r>
          </a:p>
          <a:p>
            <a:pPr algn="just" rtl="1">
              <a:lnSpc>
                <a:spcPct val="150000"/>
              </a:lnSpc>
            </a:pPr>
            <a:r>
              <a:rPr lang="fa-IR" sz="2000" dirty="0">
                <a:latin typeface="IranNastaliq" pitchFamily="18" charset="0"/>
                <a:cs typeface="B Nazanin" pitchFamily="2" charset="-78"/>
              </a:rPr>
              <a:t>آدرس اینترنتی پورتال کتابخانه دیجیتال: </a:t>
            </a:r>
            <a:r>
              <a:rPr lang="en-US" sz="2000" dirty="0">
                <a:cs typeface="B Nazanin" pitchFamily="2" charset="-78"/>
                <a:hlinkClick r:id="rId2"/>
              </a:rPr>
              <a:t>www.diglib.gmu.ac.ir</a:t>
            </a:r>
            <a:endParaRPr lang="en-US" sz="2000" dirty="0">
              <a:cs typeface="B Nazanin" pitchFamily="2" charset="-78"/>
            </a:endParaRPr>
          </a:p>
          <a:p>
            <a:pPr algn="just" rtl="1">
              <a:lnSpc>
                <a:spcPct val="150000"/>
              </a:lnSpc>
            </a:pPr>
            <a:r>
              <a:rPr lang="fa-IR" sz="2000" b="1" dirty="0">
                <a:latin typeface="IranNastaliq" pitchFamily="18" charset="0"/>
                <a:cs typeface="B Nazanin" pitchFamily="2" charset="-78"/>
              </a:rPr>
              <a:t>امانت کتاب: </a:t>
            </a:r>
            <a:r>
              <a:rPr lang="fa-IR" sz="2000" dirty="0">
                <a:latin typeface="IranNastaliq" pitchFamily="18" charset="0"/>
                <a:cs typeface="B Nazanin" pitchFamily="2" charset="-78"/>
              </a:rPr>
              <a:t>فقط به شخص صاحب کارت، کتاب امانت داده می شود</a:t>
            </a:r>
          </a:p>
          <a:p>
            <a:pPr algn="just" rtl="1">
              <a:lnSpc>
                <a:spcPct val="150000"/>
              </a:lnSpc>
            </a:pPr>
            <a:r>
              <a:rPr lang="fa-IR" sz="2000" b="1" dirty="0">
                <a:latin typeface="IranNastaliq" pitchFamily="18" charset="0"/>
                <a:cs typeface="B Nazanin" pitchFamily="2" charset="-78"/>
              </a:rPr>
              <a:t>تعداد و مدت امانت:</a:t>
            </a:r>
            <a:r>
              <a:rPr lang="fa-IR" sz="2000" dirty="0">
                <a:latin typeface="IranNastaliq" pitchFamily="18" charset="0"/>
                <a:cs typeface="B Nazanin" pitchFamily="2" charset="-78"/>
              </a:rPr>
              <a:t> * دانشجویان کارشناسی و کاردانی:3 نسخه کتاب به مدت 14 روز </a:t>
            </a:r>
            <a:endParaRPr lang="en-US" sz="2000" dirty="0">
              <a:latin typeface="IranNastaliq" pitchFamily="18" charset="0"/>
              <a:cs typeface="B Nazanin" pitchFamily="2" charset="-78"/>
            </a:endParaRPr>
          </a:p>
          <a:p>
            <a:pPr algn="just" rtl="1">
              <a:lnSpc>
                <a:spcPct val="150000"/>
              </a:lnSpc>
            </a:pPr>
            <a:r>
              <a:rPr lang="fa-IR" sz="2000" dirty="0">
                <a:latin typeface="IranNastaliq" pitchFamily="18" charset="0"/>
                <a:cs typeface="B Nazanin" pitchFamily="2" charset="-78"/>
              </a:rPr>
              <a:t>* دانشجویان ارشد: 5 نسخه به مدت 14 روز * دانشجوی دکترا: 5 نسخه به مدت 21 روز (دانشجویان استعدادهای درخشان می توانند 2 نسخه کتاب بیشتر امانت ببرند)</a:t>
            </a:r>
            <a:endParaRPr lang="en-US" sz="2000" dirty="0">
              <a:latin typeface="IranNastaliq" pitchFamily="18" charset="0"/>
              <a:cs typeface="B Nazanin" pitchFamily="2" charset="-78"/>
            </a:endParaRPr>
          </a:p>
          <a:p>
            <a:pPr algn="just" rtl="1">
              <a:lnSpc>
                <a:spcPct val="150000"/>
              </a:lnSpc>
            </a:pPr>
            <a:r>
              <a:rPr lang="fa-IR" sz="2000" b="1" dirty="0">
                <a:cs typeface="B Nazanin" pitchFamily="2" charset="-78"/>
              </a:rPr>
              <a:t>تاخیری</a:t>
            </a:r>
            <a:r>
              <a:rPr lang="en-US" sz="2000" b="1" dirty="0">
                <a:cs typeface="B Nazanin" pitchFamily="2" charset="-78"/>
              </a:rPr>
              <a:t>:</a:t>
            </a:r>
            <a:r>
              <a:rPr lang="fa-IR" sz="2000" dirty="0">
                <a:highlight>
                  <a:srgbClr val="FFFF00"/>
                </a:highlight>
                <a:cs typeface="B Nazanin" pitchFamily="2" charset="-78"/>
              </a:rPr>
              <a:t>در ازای هر روز تاخیر در برگشت کتاب 2 روز کتاب امانت داده نخواهد شد (تاخیری بیشتر از 10روز علاوه بر تعلیق، جریمه نقدی بهمراه خواهد بود)    </a:t>
            </a:r>
            <a:endParaRPr lang="en-US" sz="2000" dirty="0">
              <a:highlight>
                <a:srgbClr val="FFFF00"/>
              </a:highlight>
              <a:cs typeface="B Nazanin" pitchFamily="2" charset="-78"/>
            </a:endParaRPr>
          </a:p>
          <a:p>
            <a:pPr algn="just" rtl="1">
              <a:lnSpc>
                <a:spcPct val="150000"/>
              </a:lnSpc>
            </a:pPr>
            <a:r>
              <a:rPr lang="fa-IR" sz="2000" b="1" dirty="0">
                <a:cs typeface="B Nazanin" pitchFamily="2" charset="-78"/>
              </a:rPr>
              <a:t>امانت موقت</a:t>
            </a:r>
            <a:r>
              <a:rPr lang="en-US" sz="2000" b="1" dirty="0">
                <a:cs typeface="B Nazanin" pitchFamily="2" charset="-78"/>
              </a:rPr>
              <a:t>:</a:t>
            </a:r>
            <a:r>
              <a:rPr lang="fa-IR" sz="2000" dirty="0">
                <a:cs typeface="B Nazanin" pitchFamily="2" charset="-78"/>
              </a:rPr>
              <a:t>امانت کتاب برای سالن مطالعه بصورت موقت و تا قبل از پایان ساعت کاری خواهد بود (کتب مرجع برای استفاده در سالن مطالعه می باشد)</a:t>
            </a:r>
            <a:endParaRPr lang="en-US" sz="2000" dirty="0">
              <a:cs typeface="B Nazanin" pitchFamily="2" charset="-78"/>
            </a:endParaRPr>
          </a:p>
          <a:p>
            <a:pPr algn="r"/>
            <a:endParaRPr lang="en-US" sz="1200" dirty="0">
              <a:latin typeface="IranNastaliq" pitchFamily="18" charset="0"/>
              <a:cs typeface="B Nazanin" pitchFamily="2" charset="-78"/>
            </a:endParaRPr>
          </a:p>
        </p:txBody>
      </p:sp>
    </p:spTree>
    <p:extLst>
      <p:ext uri="{BB962C8B-B14F-4D97-AF65-F5344CB8AC3E}">
        <p14:creationId xmlns:p14="http://schemas.microsoft.com/office/powerpoint/2010/main" val="40930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64704"/>
            <a:ext cx="8856984" cy="5909310"/>
          </a:xfrm>
          <a:prstGeom prst="rect">
            <a:avLst/>
          </a:prstGeom>
          <a:noFill/>
        </p:spPr>
        <p:txBody>
          <a:bodyPr wrap="square" rtlCol="0">
            <a:spAutoFit/>
          </a:bodyPr>
          <a:lstStyle/>
          <a:p>
            <a:pPr algn="just" rtl="1">
              <a:lnSpc>
                <a:spcPct val="150000"/>
              </a:lnSpc>
            </a:pPr>
            <a:r>
              <a:rPr lang="fa-IR" sz="2000" b="1" dirty="0">
                <a:cs typeface="B Nazanin" pitchFamily="2" charset="-78"/>
              </a:rPr>
              <a:t>ساماندهی منابع</a:t>
            </a:r>
            <a:r>
              <a:rPr lang="en-US" sz="2000" b="1" dirty="0">
                <a:cs typeface="B Nazanin" pitchFamily="2" charset="-78"/>
              </a:rPr>
              <a:t>:</a:t>
            </a:r>
            <a:r>
              <a:rPr lang="fa-IR" sz="2000" dirty="0">
                <a:cs typeface="B Nazanin" pitchFamily="2" charset="-78"/>
              </a:rPr>
              <a:t>سیستم کتابخانه قفسه باز می باشد و رده بندی کتب بر اساس کتابخانه ملی پزشکی (</a:t>
            </a:r>
            <a:r>
              <a:rPr lang="en-US" sz="2000" dirty="0">
                <a:cs typeface="B Nazanin" pitchFamily="2" charset="-78"/>
              </a:rPr>
              <a:t>NLM</a:t>
            </a:r>
            <a:r>
              <a:rPr lang="fa-IR" sz="2000" dirty="0">
                <a:cs typeface="B Nazanin" pitchFamily="2" charset="-78"/>
              </a:rPr>
              <a:t>) است. </a:t>
            </a:r>
            <a:endParaRPr lang="en-US" sz="2000" dirty="0">
              <a:cs typeface="B Nazanin" pitchFamily="2" charset="-78"/>
            </a:endParaRPr>
          </a:p>
          <a:p>
            <a:pPr algn="just" rtl="1">
              <a:lnSpc>
                <a:spcPct val="150000"/>
              </a:lnSpc>
            </a:pPr>
            <a:r>
              <a:rPr lang="fa-IR" sz="2000" b="1" dirty="0">
                <a:cs typeface="B Nazanin" pitchFamily="2" charset="-78"/>
              </a:rPr>
              <a:t>ساعت کار کتابخانه</a:t>
            </a:r>
            <a:r>
              <a:rPr lang="en-US" sz="2000" b="1" dirty="0">
                <a:cs typeface="B Nazanin" pitchFamily="2" charset="-78"/>
              </a:rPr>
              <a:t>:</a:t>
            </a:r>
            <a:r>
              <a:rPr lang="fa-IR" sz="2000" dirty="0">
                <a:cs typeface="B Nazanin" pitchFamily="2" charset="-78"/>
              </a:rPr>
              <a:t> ساعت کار "بخش مخزن و گردش کتاب" 7.30 الی 15 می باشد.</a:t>
            </a:r>
          </a:p>
          <a:p>
            <a:pPr algn="just" rtl="1">
              <a:lnSpc>
                <a:spcPct val="150000"/>
              </a:lnSpc>
            </a:pPr>
            <a:r>
              <a:rPr lang="fa-IR" sz="2000" b="1" dirty="0">
                <a:cs typeface="B Nazanin" pitchFamily="2" charset="-78"/>
              </a:rPr>
              <a:t>جستجو منابع در نرم افزار کتابخانه: </a:t>
            </a:r>
            <a:r>
              <a:rPr lang="fa-IR" sz="2000" dirty="0">
                <a:cs typeface="B Nazanin" pitchFamily="2" charset="-78"/>
              </a:rPr>
              <a:t>جستجوی در این نرم افزار فقط در محیط کتابخانه امکانپذیر است.     </a:t>
            </a:r>
          </a:p>
          <a:p>
            <a:pPr algn="just" rtl="1">
              <a:lnSpc>
                <a:spcPct val="150000"/>
              </a:lnSpc>
            </a:pPr>
            <a:r>
              <a:rPr lang="fa-IR" sz="2000" b="1" dirty="0">
                <a:cs typeface="B Nazanin" pitchFamily="2" charset="-78"/>
              </a:rPr>
              <a:t>جستجوی منابع در پورتال کتابخانه: </a:t>
            </a:r>
            <a:r>
              <a:rPr lang="fa-IR" sz="2000" dirty="0">
                <a:cs typeface="B Nazanin" pitchFamily="2" charset="-78"/>
              </a:rPr>
              <a:t>با توجه به تحت وب بودن این نرم افزار امکان جستجو در خارج از محیط دانشگاه و در منزل فراهم گردیده است.</a:t>
            </a:r>
          </a:p>
          <a:p>
            <a:pPr algn="just" rtl="1">
              <a:lnSpc>
                <a:spcPct val="150000"/>
              </a:lnSpc>
            </a:pPr>
            <a:r>
              <a:rPr lang="fa-IR" sz="2000" b="1" dirty="0">
                <a:cs typeface="B Nazanin" pitchFamily="2" charset="-78"/>
              </a:rPr>
              <a:t>تمدید منابع امانتی: </a:t>
            </a:r>
            <a:r>
              <a:rPr lang="fa-IR" sz="2000" dirty="0">
                <a:cs typeface="B Nazanin" pitchFamily="2" charset="-78"/>
              </a:rPr>
              <a:t>توسط شخص دانشجو حضوری و یا از طریق پورتال کتابخانه انجام می شود.(ابتدا با نام کاربری و کلمه ورود وارد پورتال شده سپس از منوی کتابخانه شخصی ، بر روی گزینه </a:t>
            </a:r>
            <a:r>
              <a:rPr lang="fa-IR" sz="2000" i="1" u="sng" dirty="0">
                <a:cs typeface="B Nazanin" pitchFamily="2" charset="-78"/>
              </a:rPr>
              <a:t>تمدید مدرک </a:t>
            </a:r>
            <a:r>
              <a:rPr lang="fa-IR" sz="2000" dirty="0">
                <a:cs typeface="B Nazanin" pitchFamily="2" charset="-78"/>
              </a:rPr>
              <a:t>کلیک و مدرک مورد نیاز خود را تمدید کنید.(کتب رزروی قابل تمدید نیستند)  </a:t>
            </a:r>
          </a:p>
          <a:p>
            <a:pPr algn="just" rtl="1">
              <a:lnSpc>
                <a:spcPct val="150000"/>
              </a:lnSpc>
            </a:pPr>
            <a:r>
              <a:rPr lang="fa-IR" sz="2000" b="1" dirty="0">
                <a:cs typeface="B Nazanin" pitchFamily="2" charset="-78"/>
              </a:rPr>
              <a:t>رزرو کتاب: </a:t>
            </a:r>
            <a:r>
              <a:rPr lang="fa-IR" sz="2000" dirty="0">
                <a:cs typeface="B Nazanin" pitchFamily="2" charset="-78"/>
              </a:rPr>
              <a:t>توسط شخص دانشجو حضوری و یا از طریق پورتال کتابخانه انجام می شود.( ابتدا با نام کاربری و کلمه ورود وارد پورتال شده و کتاب مورد جستجو که دارای وضعیت امانت می باشد را با کلیک بر روی گزینه رزرو، رزرو کنید.(قبل از رزرو مدرک باید وارد کاربری خود در پورتال شوید)     </a:t>
            </a:r>
          </a:p>
          <a:p>
            <a:endParaRPr lang="en-US" dirty="0"/>
          </a:p>
        </p:txBody>
      </p:sp>
    </p:spTree>
    <p:extLst>
      <p:ext uri="{BB962C8B-B14F-4D97-AF65-F5344CB8AC3E}">
        <p14:creationId xmlns:p14="http://schemas.microsoft.com/office/powerpoint/2010/main" val="348732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080" y="908720"/>
            <a:ext cx="7776864" cy="3747180"/>
          </a:xfrm>
          <a:prstGeom prst="rect">
            <a:avLst/>
          </a:prstGeom>
          <a:noFill/>
        </p:spPr>
        <p:txBody>
          <a:bodyPr wrap="square" rtlCol="0">
            <a:spAutoFit/>
          </a:bodyPr>
          <a:lstStyle/>
          <a:p>
            <a:pPr algn="just" rtl="1">
              <a:lnSpc>
                <a:spcPct val="150000"/>
              </a:lnSpc>
            </a:pPr>
            <a:r>
              <a:rPr lang="fa-IR" sz="2000" b="1" dirty="0">
                <a:cs typeface="B Nazanin" pitchFamily="2" charset="-78"/>
              </a:rPr>
              <a:t>جستجو و دانلود کتب الکترونیکی: </a:t>
            </a:r>
            <a:r>
              <a:rPr lang="fa-IR" sz="2000" dirty="0">
                <a:cs typeface="B Nazanin" pitchFamily="2" charset="-78"/>
              </a:rPr>
              <a:t>کتابخانه دارای مجموعه ای بیش از </a:t>
            </a:r>
            <a:r>
              <a:rPr lang="fa-IR" sz="2000" dirty="0">
                <a:highlight>
                  <a:srgbClr val="FFFF00"/>
                </a:highlight>
                <a:cs typeface="B Nazanin" pitchFamily="2" charset="-78"/>
              </a:rPr>
              <a:t>32000 </a:t>
            </a:r>
            <a:r>
              <a:rPr lang="fa-IR" sz="2000" dirty="0">
                <a:cs typeface="B Nazanin" pitchFamily="2" charset="-78"/>
              </a:rPr>
              <a:t>کتاب الکترونیکی است که امکان دانلود آن از طریق پورتال و با انتخاب گزینه «کتابشناختی دارای منابع دیجیتال» برای کاربرانی که عضو پورتال و کتابخانه شده اند فراهم شده است . </a:t>
            </a:r>
          </a:p>
          <a:p>
            <a:pPr algn="just" rtl="1">
              <a:lnSpc>
                <a:spcPct val="150000"/>
              </a:lnSpc>
            </a:pPr>
            <a:endParaRPr lang="fa-IR" sz="2000" dirty="0">
              <a:cs typeface="B Nazanin" pitchFamily="2" charset="-78"/>
            </a:endParaRPr>
          </a:p>
          <a:p>
            <a:pPr algn="just" rtl="1">
              <a:lnSpc>
                <a:spcPct val="150000"/>
              </a:lnSpc>
            </a:pPr>
            <a:r>
              <a:rPr lang="fa-IR" sz="2000" b="1" dirty="0">
                <a:cs typeface="B Nazanin" pitchFamily="2" charset="-78"/>
              </a:rPr>
              <a:t>درخواست دانلود پایان نامه و طرح های تحقیقاتی:</a:t>
            </a:r>
            <a:r>
              <a:rPr lang="fa-IR" sz="2000" dirty="0">
                <a:cs typeface="B Nazanin" pitchFamily="2" charset="-78"/>
              </a:rPr>
              <a:t>اعضایی که عضو پورتال و کتابخانه شده اند با ورود به پورتال خود و انتخاب فیلد پایان نامه، امکان مشاهده و تورق 20 صفحه اول پایان نامه برایشان مقدور خواهد بود. در صورت نیاز به فایل کامل پایان نامه گزینه « درخواست دانلود فایل» را انتخاب، که پس از بررسی توسط مدیر پورتال و تایید آن، به فایل کامل آن دسترسی خواهید داشت. </a:t>
            </a:r>
            <a:endParaRPr lang="en-US" sz="2000" dirty="0"/>
          </a:p>
        </p:txBody>
      </p:sp>
    </p:spTree>
    <p:extLst>
      <p:ext uri="{BB962C8B-B14F-4D97-AF65-F5344CB8AC3E}">
        <p14:creationId xmlns:p14="http://schemas.microsoft.com/office/powerpoint/2010/main" val="280733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88913"/>
            <a:ext cx="8820150" cy="6335712"/>
          </a:xfrm>
        </p:spPr>
        <p:txBody>
          <a:bodyPr>
            <a:normAutofit/>
          </a:bodyPr>
          <a:lstStyle/>
          <a:p>
            <a:pPr algn="r" rtl="1">
              <a:lnSpc>
                <a:spcPct val="115000"/>
              </a:lnSpc>
              <a:spcAft>
                <a:spcPts val="1000"/>
              </a:spcAft>
            </a:pPr>
            <a:r>
              <a:rPr lang="fa-IR" sz="2000" b="1" dirty="0">
                <a:solidFill>
                  <a:schemeClr val="tx1"/>
                </a:solidFill>
                <a:latin typeface="IranNastaliq" pitchFamily="18" charset="0"/>
                <a:cs typeface="IranNastaliq" pitchFamily="18" charset="0"/>
              </a:rPr>
              <a:t>2</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 تالار محققان و تحصیلات تکمیلی</a:t>
            </a:r>
            <a:br>
              <a:rPr lang="en-US" sz="2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در این بخش بستر لازم جهت مطالعه و تحقیق محققان، اساتید و دانشجویان تحصیلات تکمیلی بعلاوه مجموعه غنی از کتب مرجع و اطلس های پزشکی به صورت چاپی و الکترونیکی فراهم است. </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3</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.مرکز آموزش منابع الکترونیک</a:t>
            </a:r>
            <a:r>
              <a:rPr lang="ar-SA" sz="2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در این مرکز امکانات سخت افزاری و نرم افزاری به روز جهت بهره برداری</a:t>
            </a:r>
            <a:r>
              <a:rPr lang="ar-SA" sz="2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دانشجویان، اساتید و پژوهشگران دانشگاه در امر آموزش مجازی فراهم است. در این مجموعه 26 دستگاه سیستم کامپیوتری مجهز جهت استفاده وجود دارد.</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4</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.واحد فناوری اطلاعات</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این واحد در دو بخش مجزای خواهران و برادران مجهز به سیستم های کامپیوتری با امکانات نرم افزاری و سخت افزاری به روز جهت بهره برداری دانشجویان و اساتید دانشگاه در دسترس می باشد.</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fa-IR"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5</a:t>
            </a:r>
            <a:r>
              <a:rPr lang="ar-SA" sz="2000" b="1"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.واحد توانمند سازی آموزشی و پژوهشی</a:t>
            </a:r>
            <a:b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000" dirty="0">
                <a:solidFill>
                  <a:schemeClr val="tx1"/>
                </a:solidFill>
                <a:effectLst/>
                <a:latin typeface="Tahoma" panose="020B0604030504040204" pitchFamily="34" charset="0"/>
                <a:ea typeface="Times New Roman" panose="02020603050405020304" pitchFamily="18" charset="0"/>
                <a:cs typeface="B Nazanin" panose="00000400000000000000" pitchFamily="2" charset="-78"/>
              </a:rPr>
              <a:t>این بخش به منظور توانمندسازی آموزشی و پژوهشی دانشجویان ، اساتید و کارکنان بر اساس نیاز سنجی به بهره برداری رسیده است.</a:t>
            </a:r>
            <a:endParaRPr lang="en-US" sz="2000" dirty="0">
              <a:solidFill>
                <a:schemeClr val="tx1"/>
              </a:solidFill>
              <a:latin typeface="IranNastaliq" pitchFamily="18" charset="0"/>
              <a:cs typeface="IranNastaliq" pitchFamily="18" charset="0"/>
            </a:endParaRPr>
          </a:p>
        </p:txBody>
      </p:sp>
    </p:spTree>
    <p:extLst>
      <p:ext uri="{BB962C8B-B14F-4D97-AF65-F5344CB8AC3E}">
        <p14:creationId xmlns:p14="http://schemas.microsoft.com/office/powerpoint/2010/main" val="1692714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1990</TotalTime>
  <Words>1417</Words>
  <Application>Microsoft Office PowerPoint</Application>
  <PresentationFormat>On-screen Show (4:3)</PresentationFormat>
  <Paragraphs>39</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 Mitra</vt:lpstr>
      <vt:lpstr>B Nazanin</vt:lpstr>
      <vt:lpstr>Calibri</vt:lpstr>
      <vt:lpstr>IranNastaliq</vt:lpstr>
      <vt:lpstr>iransans</vt:lpstr>
      <vt:lpstr>Symbol</vt:lpstr>
      <vt:lpstr>Tahoma</vt:lpstr>
      <vt:lpstr>Times New Roman</vt:lpstr>
      <vt:lpstr>Trebuchet MS</vt:lpstr>
      <vt:lpstr>Wingdings 3</vt:lpstr>
      <vt:lpstr>Facet</vt:lpstr>
      <vt:lpstr>معرفی مدیریت اطلاع رسانی پزشکی و منابع علمی (کتابخانه مرکزی) دانشگاه علوم پزشکی گناباد  مهرماه 1401  </vt:lpstr>
      <vt:lpstr>در مهرماه سال 1398 مدیریت اطلاع رسانی پزشکی و منابع علمی با چهار اداره مستقل ایجاد گردید. </vt:lpstr>
      <vt:lpstr>PowerPoint Presentation</vt:lpstr>
      <vt:lpstr>PowerPoint Presentation</vt:lpstr>
      <vt:lpstr> منابع اطلاعاتی : اکنون کتابخانه مرکزی و کتابخانه های تابعه دارای مجموعه منابع اطلاعاتی غنی شامل: کتاب :  72575 نسخه (فارسی و لاتین) با 27835 عنوان. محصولات الکترونیکی اشتراکی (ژورنالها، کتب، تصاویر، و ....) : ۶۱۰۹ عنوان. کتب الکترونیکی:  ۳۲۳۴۴ عنوان. سی دی های آموزشی : ۲۱۳۰ حلقه. پایان نامه و طرح تحقیقاتی (983 عنوان) شامل:  ۱۰۴ عنوان پایان نامه پزشکی   ۱۶۶ عنوان پایان نامه پرستاری   ۶۶ عنوان پایان نامه بهداشت  ۶۸ عنوان پایان نامه متفرقه  ۵۷۹ عنوان طرح تحقیقاتی می باشد.    </vt:lpstr>
      <vt:lpstr>PowerPoint Presentation</vt:lpstr>
      <vt:lpstr>PowerPoint Presentation</vt:lpstr>
      <vt:lpstr>PowerPoint Presentation</vt:lpstr>
      <vt:lpstr>2. تالار محققان و تحصیلات تکمیلی در این بخش بستر لازم جهت مطالعه و تحقیق محققان، اساتید و دانشجویان تحصیلات تکمیلی بعلاوه مجموعه غنی از کتب مرجع و اطلس های پزشکی به صورت چاپی و الکترونیکی فراهم است.  3.مرکز آموزش منابع الکترونیک  در این مرکز امکانات سخت افزاری و نرم افزاری به روز جهت بهره برداری دانشجویان، اساتید و پژوهشگران دانشگاه در امر آموزش مجازی فراهم است. در این مجموعه 26 دستگاه سیستم کامپیوتری مجهز جهت استفاده وجود دارد. 4.واحد فناوری اطلاعات این واحد در دو بخش مجزای خواهران و برادران مجهز به سیستم های کامپیوتری با امکانات نرم افزاری و سخت افزاری به روز جهت بهره برداری دانشجویان و اساتید دانشگاه در دسترس می باشد. 5.واحد توانمند سازی آموزشی و پژوهشی این بخش به منظور توانمندسازی آموزشی و پژوهشی دانشجویان ، اساتید و کارکنان بر اساس نیاز سنجی به بهره برداری رسیده است.</vt:lpstr>
      <vt:lpstr> 6.کافه کتاب  ایجاد فضای آرام جهت مطالعه، بحث و تبادل نظر علمی همراه با امکانات پذیرایی جهت استفاده فراهم است. 7. واحد مشاوره اطلاعاتی مشاوره و ارائه خدمات اطلاع‌رسانی پزشکی به اساتید، دانشجویان و کارکنان دانشگاه توسط کارشناسان مجرب و متخصص کتابداری و اطلاع رسانی پزشکی انجام می شود. (جستجوی کتاب و مقاله، پورتال کتابخانه و ...) 8.سالن مطالعه این بخش در دو سالن مجزای خواهران و برادران جهت مطالعه در دو شیفت صبح و عصرجهت بهره برداری دانشجویان، اساتید و کارکنان فعال است.  </vt:lpstr>
      <vt:lpstr> کتابخانه های تابعه: کتابخانه بیمارستان علامه بهلول گنابادی کتابخانه مرکز آموزشی پژوهشی درمانی علامه بهلول گنابادی تنها مرکز آموزشی درمانی این دانشگاه، کار خود را حدودا از سال ۱۳۹۵ آغاز نموده است.این کتابخانه با هدف اشاعه اطلاعات زیست پزشکی و بالینی جهت بهره برداری پزشکان، پرستاران، تکنسین‌های آزمایشگاهی، پیراپزشکان، و مدیران بیمارستان است. منابع چاپی و الکترونیکی این کتابخانه در حوزه موضوعات علوم پزشکی و بالینی است.  ساعت کاری : شنبه تا چهارشنبه 14-7:30 پنج شنبه ها: 13-7:30  کتابخانه دانشکده بهداشت کتابخانه دانشکده بهداشت دانشگاه علوم پزشکی گناباد در سال ۱۳۹۸ با هدف ارایه اطلاعات معتبر در حیطه موضوعی علوم بهداشتی وعلوم وابسته جهت استفاده دانشجویان، اعضای هیات علمی و کارکنان راه اندازی گردید.  ساعت کاری : همه روزه 15- 7:30  کتابخانه دانشکده پیراپزشکی کتابخانه دانشکده پیراپزشکی دانشگاه علوم پزشکی گناباد در سال 1400 با هدف ارایه اطلاعات معتبر در حیطه موضوعی علوم پایه وعلوم وابسته جهت استفاده دانشجویان، اعضای هیات علمی و کارکنان راه اندازی گردید. </vt:lpstr>
      <vt:lpstr>PowerPoint Presentation</vt:lpstr>
      <vt:lpstr>  با آرزوی روزهایی خوب و بیاد ماندنی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بخشهای کتابخانه</dc:title>
  <dc:creator>book</dc:creator>
  <cp:lastModifiedBy>Fateme Dolati</cp:lastModifiedBy>
  <cp:revision>242</cp:revision>
  <dcterms:created xsi:type="dcterms:W3CDTF">2015-09-26T08:32:15Z</dcterms:created>
  <dcterms:modified xsi:type="dcterms:W3CDTF">2022-10-09T05:54:48Z</dcterms:modified>
</cp:coreProperties>
</file>