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58" r:id="rId2"/>
    <p:sldId id="257" r:id="rId3"/>
    <p:sldId id="259" r:id="rId4"/>
    <p:sldId id="260" r:id="rId5"/>
    <p:sldId id="261" r:id="rId6"/>
    <p:sldId id="367" r:id="rId7"/>
    <p:sldId id="368" r:id="rId8"/>
    <p:sldId id="369" r:id="rId9"/>
    <p:sldId id="266" r:id="rId10"/>
    <p:sldId id="267" r:id="rId11"/>
    <p:sldId id="268" r:id="rId12"/>
    <p:sldId id="269" r:id="rId13"/>
    <p:sldId id="270" r:id="rId14"/>
    <p:sldId id="275" r:id="rId15"/>
    <p:sldId id="366" r:id="rId16"/>
    <p:sldId id="277" r:id="rId17"/>
    <p:sldId id="281" r:id="rId18"/>
    <p:sldId id="282" r:id="rId19"/>
    <p:sldId id="283" r:id="rId20"/>
    <p:sldId id="285" r:id="rId21"/>
    <p:sldId id="286" r:id="rId22"/>
    <p:sldId id="287" r:id="rId23"/>
    <p:sldId id="297" r:id="rId24"/>
    <p:sldId id="298" r:id="rId25"/>
    <p:sldId id="299" r:id="rId26"/>
    <p:sldId id="300" r:id="rId27"/>
    <p:sldId id="303" r:id="rId28"/>
    <p:sldId id="304" r:id="rId29"/>
    <p:sldId id="305" r:id="rId30"/>
    <p:sldId id="307" r:id="rId31"/>
    <p:sldId id="308" r:id="rId32"/>
    <p:sldId id="309" r:id="rId33"/>
    <p:sldId id="370" r:id="rId34"/>
    <p:sldId id="310" r:id="rId35"/>
    <p:sldId id="316" r:id="rId36"/>
    <p:sldId id="315" r:id="rId37"/>
    <p:sldId id="318" r:id="rId38"/>
    <p:sldId id="319" r:id="rId39"/>
    <p:sldId id="320" r:id="rId40"/>
    <p:sldId id="321" r:id="rId41"/>
    <p:sldId id="322" r:id="rId42"/>
    <p:sldId id="323" r:id="rId43"/>
    <p:sldId id="324" r:id="rId44"/>
    <p:sldId id="371" r:id="rId45"/>
    <p:sldId id="372" r:id="rId46"/>
    <p:sldId id="373" r:id="rId47"/>
    <p:sldId id="374" r:id="rId48"/>
    <p:sldId id="325" r:id="rId49"/>
    <p:sldId id="326" r:id="rId50"/>
    <p:sldId id="327" r:id="rId51"/>
    <p:sldId id="328" r:id="rId52"/>
    <p:sldId id="329" r:id="rId53"/>
    <p:sldId id="336" r:id="rId54"/>
    <p:sldId id="337" r:id="rId55"/>
    <p:sldId id="338" r:id="rId56"/>
    <p:sldId id="339" r:id="rId57"/>
    <p:sldId id="340" r:id="rId58"/>
    <p:sldId id="342" r:id="rId59"/>
    <p:sldId id="343" r:id="rId60"/>
    <p:sldId id="344" r:id="rId61"/>
    <p:sldId id="345" r:id="rId62"/>
    <p:sldId id="346" r:id="rId63"/>
    <p:sldId id="347" r:id="rId64"/>
    <p:sldId id="361" r:id="rId65"/>
    <p:sldId id="363" r:id="rId66"/>
    <p:sldId id="36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8" d="100"/>
          <a:sy n="88"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chemeClr val="accent1"/>
            </a:solidFill>
            <a:ln>
              <a:noFill/>
            </a:ln>
            <a:effectLst/>
            <a:sp3d/>
          </c:spPr>
          <c:invertIfNegative val="0"/>
          <c:dPt>
            <c:idx val="0"/>
            <c:invertIfNegative val="0"/>
            <c:bubble3D val="0"/>
            <c:spPr>
              <a:solidFill>
                <a:srgbClr val="33CC33"/>
              </a:solidFill>
              <a:ln>
                <a:noFill/>
              </a:ln>
              <a:effectLst/>
              <a:sp3d/>
            </c:spPr>
            <c:extLst xmlns:c16r2="http://schemas.microsoft.com/office/drawing/2015/06/chart">
              <c:ext xmlns:c16="http://schemas.microsoft.com/office/drawing/2014/chart" uri="{C3380CC4-5D6E-409C-BE32-E72D297353CC}">
                <c16:uniqueId val="{0000000C-52DF-4672-8B4C-F7F50A43DB5F}"/>
              </c:ext>
            </c:extLst>
          </c:dPt>
          <c:dPt>
            <c:idx val="1"/>
            <c:invertIfNegative val="0"/>
            <c:bubble3D val="0"/>
            <c:spPr>
              <a:solidFill>
                <a:srgbClr val="33CC33"/>
              </a:solidFill>
              <a:ln>
                <a:noFill/>
              </a:ln>
              <a:effectLst/>
              <a:sp3d/>
            </c:spPr>
            <c:extLst xmlns:c16r2="http://schemas.microsoft.com/office/drawing/2015/06/chart">
              <c:ext xmlns:c16="http://schemas.microsoft.com/office/drawing/2014/chart" uri="{C3380CC4-5D6E-409C-BE32-E72D297353CC}">
                <c16:uniqueId val="{0000000B-52DF-4672-8B4C-F7F50A43DB5F}"/>
              </c:ext>
            </c:extLst>
          </c:dPt>
          <c:dPt>
            <c:idx val="2"/>
            <c:invertIfNegative val="0"/>
            <c:bubble3D val="0"/>
            <c:spPr>
              <a:solidFill>
                <a:srgbClr val="33CC33"/>
              </a:solidFill>
              <a:ln>
                <a:noFill/>
              </a:ln>
              <a:effectLst/>
              <a:sp3d/>
            </c:spPr>
            <c:extLst xmlns:c16r2="http://schemas.microsoft.com/office/drawing/2015/06/chart">
              <c:ext xmlns:c16="http://schemas.microsoft.com/office/drawing/2014/chart" uri="{C3380CC4-5D6E-409C-BE32-E72D297353CC}">
                <c16:uniqueId val="{0000000A-52DF-4672-8B4C-F7F50A43DB5F}"/>
              </c:ext>
            </c:extLst>
          </c:dPt>
          <c:dPt>
            <c:idx val="3"/>
            <c:invertIfNegative val="0"/>
            <c:bubble3D val="0"/>
            <c:spPr>
              <a:solidFill>
                <a:srgbClr val="33CC33"/>
              </a:solidFill>
              <a:ln>
                <a:noFill/>
              </a:ln>
              <a:effectLst/>
              <a:sp3d/>
            </c:spPr>
            <c:extLst xmlns:c16r2="http://schemas.microsoft.com/office/drawing/2015/06/chart">
              <c:ext xmlns:c16="http://schemas.microsoft.com/office/drawing/2014/chart" uri="{C3380CC4-5D6E-409C-BE32-E72D297353CC}">
                <c16:uniqueId val="{00000009-52DF-4672-8B4C-F7F50A43DB5F}"/>
              </c:ext>
            </c:extLst>
          </c:dPt>
          <c:dPt>
            <c:idx val="4"/>
            <c:invertIfNegative val="0"/>
            <c:bubble3D val="0"/>
            <c:spPr>
              <a:solidFill>
                <a:srgbClr val="FF0000"/>
              </a:solidFill>
              <a:ln>
                <a:noFill/>
              </a:ln>
              <a:effectLst/>
              <a:sp3d/>
            </c:spPr>
            <c:extLst xmlns:c16r2="http://schemas.microsoft.com/office/drawing/2015/06/chart">
              <c:ext xmlns:c16="http://schemas.microsoft.com/office/drawing/2014/chart" uri="{C3380CC4-5D6E-409C-BE32-E72D297353CC}">
                <c16:uniqueId val="{00000008-52DF-4672-8B4C-F7F50A43DB5F}"/>
              </c:ext>
            </c:extLst>
          </c:dPt>
          <c:dPt>
            <c:idx val="5"/>
            <c:invertIfNegative val="0"/>
            <c:bubble3D val="0"/>
            <c:spPr>
              <a:solidFill>
                <a:srgbClr val="FF0000"/>
              </a:solidFill>
              <a:ln>
                <a:noFill/>
              </a:ln>
              <a:effectLst/>
              <a:sp3d/>
            </c:spPr>
            <c:extLst xmlns:c16r2="http://schemas.microsoft.com/office/drawing/2015/06/chart">
              <c:ext xmlns:c16="http://schemas.microsoft.com/office/drawing/2014/chart" uri="{C3380CC4-5D6E-409C-BE32-E72D297353CC}">
                <c16:uniqueId val="{00000007-52DF-4672-8B4C-F7F50A43DB5F}"/>
              </c:ext>
            </c:extLst>
          </c:dPt>
          <c:dPt>
            <c:idx val="6"/>
            <c:invertIfNegative val="0"/>
            <c:bubble3D val="0"/>
            <c:spPr>
              <a:solidFill>
                <a:srgbClr val="FF0000"/>
              </a:solidFill>
              <a:ln>
                <a:noFill/>
              </a:ln>
              <a:effectLst/>
              <a:sp3d/>
            </c:spPr>
            <c:extLst xmlns:c16r2="http://schemas.microsoft.com/office/drawing/2015/06/chart">
              <c:ext xmlns:c16="http://schemas.microsoft.com/office/drawing/2014/chart" uri="{C3380CC4-5D6E-409C-BE32-E72D297353CC}">
                <c16:uniqueId val="{00000006-52DF-4672-8B4C-F7F50A43DB5F}"/>
              </c:ext>
            </c:extLst>
          </c:dPt>
          <c:dPt>
            <c:idx val="7"/>
            <c:invertIfNegative val="0"/>
            <c:bubble3D val="0"/>
            <c:spPr>
              <a:solidFill>
                <a:srgbClr val="FF0000"/>
              </a:solidFill>
              <a:ln>
                <a:noFill/>
              </a:ln>
              <a:effectLst/>
              <a:sp3d/>
            </c:spPr>
            <c:extLst xmlns:c16r2="http://schemas.microsoft.com/office/drawing/2015/06/chart">
              <c:ext xmlns:c16="http://schemas.microsoft.com/office/drawing/2014/chart" uri="{C3380CC4-5D6E-409C-BE32-E72D297353CC}">
                <c16:uniqueId val="{00000005-52DF-4672-8B4C-F7F50A43DB5F}"/>
              </c:ext>
            </c:extLst>
          </c:dPt>
          <c:dPt>
            <c:idx val="8"/>
            <c:invertIfNegative val="0"/>
            <c:bubble3D val="0"/>
            <c:spPr>
              <a:solidFill>
                <a:srgbClr val="C00000"/>
              </a:solidFill>
              <a:ln>
                <a:noFill/>
              </a:ln>
              <a:effectLst/>
              <a:sp3d/>
            </c:spPr>
            <c:extLst xmlns:c16r2="http://schemas.microsoft.com/office/drawing/2015/06/chart">
              <c:ext xmlns:c16="http://schemas.microsoft.com/office/drawing/2014/chart" uri="{C3380CC4-5D6E-409C-BE32-E72D297353CC}">
                <c16:uniqueId val="{00000004-52DF-4672-8B4C-F7F50A43DB5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Yekan Bakh FaNum Heavy" panose="01000504000000020004" pitchFamily="2" charset="-78"/>
                    <a:ea typeface="Yekan Bakh FaNum Heavy" panose="01000504000000020004" pitchFamily="2" charset="-78"/>
                    <a:cs typeface="Yekan Bakh FaNum Heavy" panose="01000504000000020004" pitchFamily="2" charset="-78"/>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1345</c:v>
                </c:pt>
                <c:pt idx="1">
                  <c:v>1355</c:v>
                </c:pt>
                <c:pt idx="2">
                  <c:v>1365</c:v>
                </c:pt>
                <c:pt idx="3">
                  <c:v>1370</c:v>
                </c:pt>
                <c:pt idx="4">
                  <c:v>1375</c:v>
                </c:pt>
                <c:pt idx="5">
                  <c:v>1385</c:v>
                </c:pt>
                <c:pt idx="6">
                  <c:v>1390</c:v>
                </c:pt>
                <c:pt idx="7">
                  <c:v>1395</c:v>
                </c:pt>
                <c:pt idx="8">
                  <c:v>1400</c:v>
                </c:pt>
              </c:numCache>
            </c:numRef>
          </c:cat>
          <c:val>
            <c:numRef>
              <c:f>Sheet1!$B$2:$B$10</c:f>
              <c:numCache>
                <c:formatCode>General</c:formatCode>
                <c:ptCount val="9"/>
                <c:pt idx="0">
                  <c:v>3.1</c:v>
                </c:pt>
                <c:pt idx="1">
                  <c:v>2.7</c:v>
                </c:pt>
                <c:pt idx="2">
                  <c:v>3.9</c:v>
                </c:pt>
                <c:pt idx="3">
                  <c:v>2.5</c:v>
                </c:pt>
                <c:pt idx="4">
                  <c:v>1.5</c:v>
                </c:pt>
                <c:pt idx="5">
                  <c:v>1.6</c:v>
                </c:pt>
                <c:pt idx="6">
                  <c:v>1.3</c:v>
                </c:pt>
                <c:pt idx="7">
                  <c:v>1.2</c:v>
                </c:pt>
                <c:pt idx="8">
                  <c:v>0.6</c:v>
                </c:pt>
              </c:numCache>
            </c:numRef>
          </c:val>
          <c:extLst xmlns:c16r2="http://schemas.microsoft.com/office/drawing/2015/06/chart">
            <c:ext xmlns:c16="http://schemas.microsoft.com/office/drawing/2014/chart" uri="{C3380CC4-5D6E-409C-BE32-E72D297353CC}">
              <c16:uniqueId val="{00000000-52DF-4672-8B4C-F7F50A43DB5F}"/>
            </c:ext>
          </c:extLst>
        </c:ser>
        <c:dLbls>
          <c:showLegendKey val="0"/>
          <c:showVal val="0"/>
          <c:showCatName val="0"/>
          <c:showSerName val="0"/>
          <c:showPercent val="0"/>
          <c:showBubbleSize val="0"/>
        </c:dLbls>
        <c:gapWidth val="150"/>
        <c:shape val="box"/>
        <c:axId val="170465264"/>
        <c:axId val="170466944"/>
        <c:axId val="0"/>
      </c:bar3DChart>
      <c:catAx>
        <c:axId val="170465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Yekan Bakh FaNum Heavy" panose="01000504000000020004" pitchFamily="2" charset="-78"/>
                <a:ea typeface="Yekan Bakh FaNum Heavy" panose="01000504000000020004" pitchFamily="2" charset="-78"/>
                <a:cs typeface="Yekan Bakh FaNum Heavy" panose="01000504000000020004" pitchFamily="2" charset="-78"/>
              </a:defRPr>
            </a:pPr>
            <a:endParaRPr lang="en-US"/>
          </a:p>
        </c:txPr>
        <c:crossAx val="170466944"/>
        <c:crosses val="autoZero"/>
        <c:auto val="1"/>
        <c:lblAlgn val="ctr"/>
        <c:lblOffset val="100"/>
        <c:noMultiLvlLbl val="0"/>
      </c:catAx>
      <c:valAx>
        <c:axId val="17046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Yekan Bakh FaNum Heavy" panose="01000504000000020004" pitchFamily="2" charset="-78"/>
                <a:ea typeface="Yekan Bakh FaNum Heavy" panose="01000504000000020004" pitchFamily="2" charset="-78"/>
                <a:cs typeface="Yekan Bakh FaNum Heavy" panose="01000504000000020004" pitchFamily="2" charset="-78"/>
              </a:defRPr>
            </a:pPr>
            <a:endParaRPr lang="en-US"/>
          </a:p>
        </c:txPr>
        <c:crossAx val="1704652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Yekan Bakh FaNum Heavy" panose="01000504000000020004" pitchFamily="2" charset="-78"/>
          <a:ea typeface="Yekan Bakh FaNum Heavy" panose="01000504000000020004" pitchFamily="2" charset="-78"/>
          <a:cs typeface="Yekan Bakh FaNum Heavy" panose="01000504000000020004" pitchFamily="2" charset="-78"/>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FF6670-4D4F-4DDC-B1B1-6B05AB6FA7B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87029A0-B1E1-4004-84F8-EDE4A80D8358}">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fa-IR" dirty="0">
              <a:cs typeface="B Titr" panose="00000700000000000000" pitchFamily="2" charset="-78"/>
            </a:rPr>
            <a:t>انواع جنگ</a:t>
          </a:r>
          <a:endParaRPr lang="en-US" dirty="0">
            <a:cs typeface="B Titr" panose="00000700000000000000" pitchFamily="2" charset="-78"/>
          </a:endParaRPr>
        </a:p>
      </dgm:t>
    </dgm:pt>
    <dgm:pt modelId="{10DDCC9A-75DB-4122-A007-D3A1D3915F1D}" type="parTrans" cxnId="{9B35A7F2-8907-41C6-8BE1-E60074FFBE7D}">
      <dgm:prSet/>
      <dgm:spPr/>
      <dgm:t>
        <a:bodyPr/>
        <a:lstStyle/>
        <a:p>
          <a:endParaRPr lang="en-US"/>
        </a:p>
      </dgm:t>
    </dgm:pt>
    <dgm:pt modelId="{A97A58C6-3202-4012-84E4-D802E58F5218}" type="sibTrans" cxnId="{9B35A7F2-8907-41C6-8BE1-E60074FFBE7D}">
      <dgm:prSet/>
      <dgm:spPr/>
      <dgm:t>
        <a:bodyPr/>
        <a:lstStyle/>
        <a:p>
          <a:endParaRPr lang="en-US"/>
        </a:p>
      </dgm:t>
    </dgm:pt>
    <dgm:pt modelId="{7AF97989-E803-43BA-9E86-188609C33F4A}">
      <dgm:prSet phldrT="[Text]"/>
      <dgm:spPr/>
      <dgm:t>
        <a:bodyPr/>
        <a:lstStyle/>
        <a:p>
          <a:r>
            <a:rPr lang="fa-IR" dirty="0">
              <a:cs typeface="B Titr" panose="00000700000000000000" pitchFamily="2" charset="-78"/>
            </a:rPr>
            <a:t>روانی</a:t>
          </a:r>
          <a:endParaRPr lang="en-US" dirty="0">
            <a:cs typeface="B Titr" panose="00000700000000000000" pitchFamily="2" charset="-78"/>
          </a:endParaRPr>
        </a:p>
      </dgm:t>
    </dgm:pt>
    <dgm:pt modelId="{914610E4-4BBD-4091-806E-07DFD6953237}" type="parTrans" cxnId="{055E9BE2-EA81-41A9-843C-6DA4F67757B5}">
      <dgm:prSet/>
      <dgm:spPr/>
      <dgm:t>
        <a:bodyPr/>
        <a:lstStyle/>
        <a:p>
          <a:endParaRPr lang="en-US"/>
        </a:p>
      </dgm:t>
    </dgm:pt>
    <dgm:pt modelId="{B4B1B781-CA87-4E7A-AC88-C5D48EAC2E66}" type="sibTrans" cxnId="{055E9BE2-EA81-41A9-843C-6DA4F67757B5}">
      <dgm:prSet/>
      <dgm:spPr/>
      <dgm:t>
        <a:bodyPr/>
        <a:lstStyle/>
        <a:p>
          <a:endParaRPr lang="en-US"/>
        </a:p>
      </dgm:t>
    </dgm:pt>
    <dgm:pt modelId="{3EC457E6-FCD3-41FE-B1DF-374A7A819231}">
      <dgm:prSet phldrT="[Text]"/>
      <dgm:spPr/>
      <dgm:t>
        <a:bodyPr/>
        <a:lstStyle/>
        <a:p>
          <a:r>
            <a:rPr lang="fa-IR" dirty="0">
              <a:cs typeface="B Titr" panose="00000700000000000000" pitchFamily="2" charset="-78"/>
            </a:rPr>
            <a:t>امنیتی</a:t>
          </a:r>
          <a:endParaRPr lang="en-US" dirty="0">
            <a:cs typeface="B Titr" panose="00000700000000000000" pitchFamily="2" charset="-78"/>
          </a:endParaRPr>
        </a:p>
      </dgm:t>
    </dgm:pt>
    <dgm:pt modelId="{FF782205-3500-4255-B760-45D78A693077}" type="parTrans" cxnId="{AFD05EFD-5C10-4683-A8A3-7E9DF159EB6B}">
      <dgm:prSet/>
      <dgm:spPr/>
      <dgm:t>
        <a:bodyPr/>
        <a:lstStyle/>
        <a:p>
          <a:endParaRPr lang="en-US"/>
        </a:p>
      </dgm:t>
    </dgm:pt>
    <dgm:pt modelId="{4BC3073C-21D0-4764-B6B9-E255808331E8}" type="sibTrans" cxnId="{AFD05EFD-5C10-4683-A8A3-7E9DF159EB6B}">
      <dgm:prSet/>
      <dgm:spPr/>
      <dgm:t>
        <a:bodyPr/>
        <a:lstStyle/>
        <a:p>
          <a:endParaRPr lang="en-US"/>
        </a:p>
      </dgm:t>
    </dgm:pt>
    <dgm:pt modelId="{CD69D99E-F4CD-40CF-A3E1-8CFF55042CA2}">
      <dgm:prSet phldrT="[Text]"/>
      <dgm:spPr/>
      <dgm:t>
        <a:bodyPr/>
        <a:lstStyle/>
        <a:p>
          <a:r>
            <a:rPr lang="fa-IR" dirty="0">
              <a:cs typeface="B Titr" panose="00000700000000000000" pitchFamily="2" charset="-78"/>
            </a:rPr>
            <a:t>جمعیتی</a:t>
          </a:r>
          <a:endParaRPr lang="en-US" dirty="0">
            <a:cs typeface="B Titr" panose="00000700000000000000" pitchFamily="2" charset="-78"/>
          </a:endParaRPr>
        </a:p>
      </dgm:t>
    </dgm:pt>
    <dgm:pt modelId="{72030B2C-0D70-4116-A359-EC6494B28665}" type="parTrans" cxnId="{B2E40AA4-009F-4AD2-B22C-C3622AF10C84}">
      <dgm:prSet/>
      <dgm:spPr/>
      <dgm:t>
        <a:bodyPr/>
        <a:lstStyle/>
        <a:p>
          <a:endParaRPr lang="en-US"/>
        </a:p>
      </dgm:t>
    </dgm:pt>
    <dgm:pt modelId="{8A80409A-155F-4BE4-97CE-F4770EA91DCC}" type="sibTrans" cxnId="{B2E40AA4-009F-4AD2-B22C-C3622AF10C84}">
      <dgm:prSet/>
      <dgm:spPr/>
      <dgm:t>
        <a:bodyPr/>
        <a:lstStyle/>
        <a:p>
          <a:endParaRPr lang="en-US"/>
        </a:p>
      </dgm:t>
    </dgm:pt>
    <dgm:pt modelId="{8FACF230-DF22-43F7-9744-DDA275F18697}">
      <dgm:prSet phldrT="[Text]"/>
      <dgm:spPr/>
      <dgm:t>
        <a:bodyPr/>
        <a:lstStyle/>
        <a:p>
          <a:r>
            <a:rPr lang="fa-IR" dirty="0">
              <a:cs typeface="B Titr" panose="00000700000000000000" pitchFamily="2" charset="-78"/>
            </a:rPr>
            <a:t>اقتصادی</a:t>
          </a:r>
          <a:endParaRPr lang="en-US" dirty="0">
            <a:cs typeface="B Titr" panose="00000700000000000000" pitchFamily="2" charset="-78"/>
          </a:endParaRPr>
        </a:p>
      </dgm:t>
    </dgm:pt>
    <dgm:pt modelId="{9E5DE202-7E72-473D-AE05-BB8AFEAE517F}" type="parTrans" cxnId="{DC5D4A91-A5B5-4D9B-BAE6-25DFC15787DB}">
      <dgm:prSet/>
      <dgm:spPr/>
      <dgm:t>
        <a:bodyPr/>
        <a:lstStyle/>
        <a:p>
          <a:endParaRPr lang="en-US"/>
        </a:p>
      </dgm:t>
    </dgm:pt>
    <dgm:pt modelId="{281FA3D4-2F86-4BF7-9A75-AE7D220485CB}" type="sibTrans" cxnId="{DC5D4A91-A5B5-4D9B-BAE6-25DFC15787DB}">
      <dgm:prSet/>
      <dgm:spPr/>
      <dgm:t>
        <a:bodyPr/>
        <a:lstStyle/>
        <a:p>
          <a:endParaRPr lang="en-US"/>
        </a:p>
      </dgm:t>
    </dgm:pt>
    <dgm:pt modelId="{F34799A8-F0C8-4C4B-B31D-F726CDB92975}" type="pres">
      <dgm:prSet presAssocID="{2DFF6670-4D4F-4DDC-B1B1-6B05AB6FA7B2}" presName="Name0" presStyleCnt="0">
        <dgm:presLayoutVars>
          <dgm:chMax val="1"/>
          <dgm:dir/>
          <dgm:animLvl val="ctr"/>
          <dgm:resizeHandles val="exact"/>
        </dgm:presLayoutVars>
      </dgm:prSet>
      <dgm:spPr/>
      <dgm:t>
        <a:bodyPr/>
        <a:lstStyle/>
        <a:p>
          <a:endParaRPr lang="en-US"/>
        </a:p>
      </dgm:t>
    </dgm:pt>
    <dgm:pt modelId="{2C616624-A80E-4B4F-9B5D-A864230C069A}" type="pres">
      <dgm:prSet presAssocID="{287029A0-B1E1-4004-84F8-EDE4A80D8358}" presName="centerShape" presStyleLbl="node0" presStyleIdx="0" presStyleCnt="1"/>
      <dgm:spPr/>
      <dgm:t>
        <a:bodyPr/>
        <a:lstStyle/>
        <a:p>
          <a:endParaRPr lang="en-US"/>
        </a:p>
      </dgm:t>
    </dgm:pt>
    <dgm:pt modelId="{670BFE24-2CA4-4597-A9BE-74038984DC78}" type="pres">
      <dgm:prSet presAssocID="{7AF97989-E803-43BA-9E86-188609C33F4A}" presName="node" presStyleLbl="node1" presStyleIdx="0" presStyleCnt="4">
        <dgm:presLayoutVars>
          <dgm:bulletEnabled val="1"/>
        </dgm:presLayoutVars>
      </dgm:prSet>
      <dgm:spPr/>
      <dgm:t>
        <a:bodyPr/>
        <a:lstStyle/>
        <a:p>
          <a:endParaRPr lang="en-US"/>
        </a:p>
      </dgm:t>
    </dgm:pt>
    <dgm:pt modelId="{D5C34BB5-6522-4F6B-95D6-243773C38478}" type="pres">
      <dgm:prSet presAssocID="{7AF97989-E803-43BA-9E86-188609C33F4A}" presName="dummy" presStyleCnt="0"/>
      <dgm:spPr/>
    </dgm:pt>
    <dgm:pt modelId="{3FAB8266-46E9-418A-A7B4-1062273F816E}" type="pres">
      <dgm:prSet presAssocID="{B4B1B781-CA87-4E7A-AC88-C5D48EAC2E66}" presName="sibTrans" presStyleLbl="sibTrans2D1" presStyleIdx="0" presStyleCnt="4"/>
      <dgm:spPr/>
      <dgm:t>
        <a:bodyPr/>
        <a:lstStyle/>
        <a:p>
          <a:endParaRPr lang="en-US"/>
        </a:p>
      </dgm:t>
    </dgm:pt>
    <dgm:pt modelId="{D7E91630-EFCC-47AE-9DF4-AB841CA6BA80}" type="pres">
      <dgm:prSet presAssocID="{3EC457E6-FCD3-41FE-B1DF-374A7A819231}" presName="node" presStyleLbl="node1" presStyleIdx="1" presStyleCnt="4">
        <dgm:presLayoutVars>
          <dgm:bulletEnabled val="1"/>
        </dgm:presLayoutVars>
      </dgm:prSet>
      <dgm:spPr/>
      <dgm:t>
        <a:bodyPr/>
        <a:lstStyle/>
        <a:p>
          <a:endParaRPr lang="en-US"/>
        </a:p>
      </dgm:t>
    </dgm:pt>
    <dgm:pt modelId="{6BB37E06-62C3-436E-9FD2-25FA678A8FD9}" type="pres">
      <dgm:prSet presAssocID="{3EC457E6-FCD3-41FE-B1DF-374A7A819231}" presName="dummy" presStyleCnt="0"/>
      <dgm:spPr/>
    </dgm:pt>
    <dgm:pt modelId="{2760F55C-CFA4-4381-9E27-885F57EFB4A3}" type="pres">
      <dgm:prSet presAssocID="{4BC3073C-21D0-4764-B6B9-E255808331E8}" presName="sibTrans" presStyleLbl="sibTrans2D1" presStyleIdx="1" presStyleCnt="4"/>
      <dgm:spPr/>
      <dgm:t>
        <a:bodyPr/>
        <a:lstStyle/>
        <a:p>
          <a:endParaRPr lang="en-US"/>
        </a:p>
      </dgm:t>
    </dgm:pt>
    <dgm:pt modelId="{3915AD99-90D5-465F-933F-5E2A1F94C769}" type="pres">
      <dgm:prSet presAssocID="{CD69D99E-F4CD-40CF-A3E1-8CFF55042CA2}" presName="node" presStyleLbl="node1" presStyleIdx="2" presStyleCnt="4">
        <dgm:presLayoutVars>
          <dgm:bulletEnabled val="1"/>
        </dgm:presLayoutVars>
      </dgm:prSet>
      <dgm:spPr/>
      <dgm:t>
        <a:bodyPr/>
        <a:lstStyle/>
        <a:p>
          <a:endParaRPr lang="en-US"/>
        </a:p>
      </dgm:t>
    </dgm:pt>
    <dgm:pt modelId="{7C1665D0-8AD9-41BC-A9F9-18DEB025AFAB}" type="pres">
      <dgm:prSet presAssocID="{CD69D99E-F4CD-40CF-A3E1-8CFF55042CA2}" presName="dummy" presStyleCnt="0"/>
      <dgm:spPr/>
    </dgm:pt>
    <dgm:pt modelId="{56A61B90-5AA9-4E0E-B886-F7A9FC41F476}" type="pres">
      <dgm:prSet presAssocID="{8A80409A-155F-4BE4-97CE-F4770EA91DCC}" presName="sibTrans" presStyleLbl="sibTrans2D1" presStyleIdx="2" presStyleCnt="4"/>
      <dgm:spPr/>
      <dgm:t>
        <a:bodyPr/>
        <a:lstStyle/>
        <a:p>
          <a:endParaRPr lang="en-US"/>
        </a:p>
      </dgm:t>
    </dgm:pt>
    <dgm:pt modelId="{EA377535-151C-486E-91C9-0654CC9D4DA7}" type="pres">
      <dgm:prSet presAssocID="{8FACF230-DF22-43F7-9744-DDA275F18697}" presName="node" presStyleLbl="node1" presStyleIdx="3" presStyleCnt="4">
        <dgm:presLayoutVars>
          <dgm:bulletEnabled val="1"/>
        </dgm:presLayoutVars>
      </dgm:prSet>
      <dgm:spPr/>
      <dgm:t>
        <a:bodyPr/>
        <a:lstStyle/>
        <a:p>
          <a:endParaRPr lang="en-US"/>
        </a:p>
      </dgm:t>
    </dgm:pt>
    <dgm:pt modelId="{26951B06-FE79-4FB8-9321-3541215794C9}" type="pres">
      <dgm:prSet presAssocID="{8FACF230-DF22-43F7-9744-DDA275F18697}" presName="dummy" presStyleCnt="0"/>
      <dgm:spPr/>
    </dgm:pt>
    <dgm:pt modelId="{E3D6E04A-F1D6-4201-B787-2A495047E46B}" type="pres">
      <dgm:prSet presAssocID="{281FA3D4-2F86-4BF7-9A75-AE7D220485CB}" presName="sibTrans" presStyleLbl="sibTrans2D1" presStyleIdx="3" presStyleCnt="4"/>
      <dgm:spPr/>
      <dgm:t>
        <a:bodyPr/>
        <a:lstStyle/>
        <a:p>
          <a:endParaRPr lang="en-US"/>
        </a:p>
      </dgm:t>
    </dgm:pt>
  </dgm:ptLst>
  <dgm:cxnLst>
    <dgm:cxn modelId="{F29E8952-01F1-4B11-B9A2-39E3D6BF3589}" type="presOf" srcId="{3EC457E6-FCD3-41FE-B1DF-374A7A819231}" destId="{D7E91630-EFCC-47AE-9DF4-AB841CA6BA80}" srcOrd="0" destOrd="0" presId="urn:microsoft.com/office/officeart/2005/8/layout/radial6"/>
    <dgm:cxn modelId="{860EC17B-B06A-4021-A7C6-AE1EC2D2D72F}" type="presOf" srcId="{281FA3D4-2F86-4BF7-9A75-AE7D220485CB}" destId="{E3D6E04A-F1D6-4201-B787-2A495047E46B}" srcOrd="0" destOrd="0" presId="urn:microsoft.com/office/officeart/2005/8/layout/radial6"/>
    <dgm:cxn modelId="{899E5AE1-94F6-46ED-9E79-48224C367E18}" type="presOf" srcId="{287029A0-B1E1-4004-84F8-EDE4A80D8358}" destId="{2C616624-A80E-4B4F-9B5D-A864230C069A}" srcOrd="0" destOrd="0" presId="urn:microsoft.com/office/officeart/2005/8/layout/radial6"/>
    <dgm:cxn modelId="{4F3C8AFA-68C5-4DC9-885B-9D884BE742F1}" type="presOf" srcId="{4BC3073C-21D0-4764-B6B9-E255808331E8}" destId="{2760F55C-CFA4-4381-9E27-885F57EFB4A3}" srcOrd="0" destOrd="0" presId="urn:microsoft.com/office/officeart/2005/8/layout/radial6"/>
    <dgm:cxn modelId="{AFD05EFD-5C10-4683-A8A3-7E9DF159EB6B}" srcId="{287029A0-B1E1-4004-84F8-EDE4A80D8358}" destId="{3EC457E6-FCD3-41FE-B1DF-374A7A819231}" srcOrd="1" destOrd="0" parTransId="{FF782205-3500-4255-B760-45D78A693077}" sibTransId="{4BC3073C-21D0-4764-B6B9-E255808331E8}"/>
    <dgm:cxn modelId="{B2E40AA4-009F-4AD2-B22C-C3622AF10C84}" srcId="{287029A0-B1E1-4004-84F8-EDE4A80D8358}" destId="{CD69D99E-F4CD-40CF-A3E1-8CFF55042CA2}" srcOrd="2" destOrd="0" parTransId="{72030B2C-0D70-4116-A359-EC6494B28665}" sibTransId="{8A80409A-155F-4BE4-97CE-F4770EA91DCC}"/>
    <dgm:cxn modelId="{667A3821-5416-4F3F-A5B7-EAC2EA7D45AB}" type="presOf" srcId="{B4B1B781-CA87-4E7A-AC88-C5D48EAC2E66}" destId="{3FAB8266-46E9-418A-A7B4-1062273F816E}" srcOrd="0" destOrd="0" presId="urn:microsoft.com/office/officeart/2005/8/layout/radial6"/>
    <dgm:cxn modelId="{B3922F15-A62E-459A-ACB2-BEABB92E83C4}" type="presOf" srcId="{7AF97989-E803-43BA-9E86-188609C33F4A}" destId="{670BFE24-2CA4-4597-A9BE-74038984DC78}" srcOrd="0" destOrd="0" presId="urn:microsoft.com/office/officeart/2005/8/layout/radial6"/>
    <dgm:cxn modelId="{DC5D4A91-A5B5-4D9B-BAE6-25DFC15787DB}" srcId="{287029A0-B1E1-4004-84F8-EDE4A80D8358}" destId="{8FACF230-DF22-43F7-9744-DDA275F18697}" srcOrd="3" destOrd="0" parTransId="{9E5DE202-7E72-473D-AE05-BB8AFEAE517F}" sibTransId="{281FA3D4-2F86-4BF7-9A75-AE7D220485CB}"/>
    <dgm:cxn modelId="{99E15689-9ADD-49A1-886B-B3CDCC94F418}" type="presOf" srcId="{8FACF230-DF22-43F7-9744-DDA275F18697}" destId="{EA377535-151C-486E-91C9-0654CC9D4DA7}" srcOrd="0" destOrd="0" presId="urn:microsoft.com/office/officeart/2005/8/layout/radial6"/>
    <dgm:cxn modelId="{9476F49E-22AA-4D94-ACFF-988F97E945FC}" type="presOf" srcId="{8A80409A-155F-4BE4-97CE-F4770EA91DCC}" destId="{56A61B90-5AA9-4E0E-B886-F7A9FC41F476}" srcOrd="0" destOrd="0" presId="urn:microsoft.com/office/officeart/2005/8/layout/radial6"/>
    <dgm:cxn modelId="{9B23C644-6A62-4FAF-AF7C-AB9C960196F6}" type="presOf" srcId="{2DFF6670-4D4F-4DDC-B1B1-6B05AB6FA7B2}" destId="{F34799A8-F0C8-4C4B-B31D-F726CDB92975}" srcOrd="0" destOrd="0" presId="urn:microsoft.com/office/officeart/2005/8/layout/radial6"/>
    <dgm:cxn modelId="{8FC7EF59-D12A-4D6E-A56C-DAC70BD139C8}" type="presOf" srcId="{CD69D99E-F4CD-40CF-A3E1-8CFF55042CA2}" destId="{3915AD99-90D5-465F-933F-5E2A1F94C769}" srcOrd="0" destOrd="0" presId="urn:microsoft.com/office/officeart/2005/8/layout/radial6"/>
    <dgm:cxn modelId="{055E9BE2-EA81-41A9-843C-6DA4F67757B5}" srcId="{287029A0-B1E1-4004-84F8-EDE4A80D8358}" destId="{7AF97989-E803-43BA-9E86-188609C33F4A}" srcOrd="0" destOrd="0" parTransId="{914610E4-4BBD-4091-806E-07DFD6953237}" sibTransId="{B4B1B781-CA87-4E7A-AC88-C5D48EAC2E66}"/>
    <dgm:cxn modelId="{9B35A7F2-8907-41C6-8BE1-E60074FFBE7D}" srcId="{2DFF6670-4D4F-4DDC-B1B1-6B05AB6FA7B2}" destId="{287029A0-B1E1-4004-84F8-EDE4A80D8358}" srcOrd="0" destOrd="0" parTransId="{10DDCC9A-75DB-4122-A007-D3A1D3915F1D}" sibTransId="{A97A58C6-3202-4012-84E4-D802E58F5218}"/>
    <dgm:cxn modelId="{21F92B10-F4D8-470C-B583-8F54587887A7}" type="presParOf" srcId="{F34799A8-F0C8-4C4B-B31D-F726CDB92975}" destId="{2C616624-A80E-4B4F-9B5D-A864230C069A}" srcOrd="0" destOrd="0" presId="urn:microsoft.com/office/officeart/2005/8/layout/radial6"/>
    <dgm:cxn modelId="{5F5C54B7-EF47-4A99-811F-07E28DC13628}" type="presParOf" srcId="{F34799A8-F0C8-4C4B-B31D-F726CDB92975}" destId="{670BFE24-2CA4-4597-A9BE-74038984DC78}" srcOrd="1" destOrd="0" presId="urn:microsoft.com/office/officeart/2005/8/layout/radial6"/>
    <dgm:cxn modelId="{D60B40D1-9EE0-48A2-9CB7-9B62A2209BD3}" type="presParOf" srcId="{F34799A8-F0C8-4C4B-B31D-F726CDB92975}" destId="{D5C34BB5-6522-4F6B-95D6-243773C38478}" srcOrd="2" destOrd="0" presId="urn:microsoft.com/office/officeart/2005/8/layout/radial6"/>
    <dgm:cxn modelId="{2B518025-651E-4DEC-B8C0-750132B9886C}" type="presParOf" srcId="{F34799A8-F0C8-4C4B-B31D-F726CDB92975}" destId="{3FAB8266-46E9-418A-A7B4-1062273F816E}" srcOrd="3" destOrd="0" presId="urn:microsoft.com/office/officeart/2005/8/layout/radial6"/>
    <dgm:cxn modelId="{DC758717-2743-49F7-A85F-387276D63956}" type="presParOf" srcId="{F34799A8-F0C8-4C4B-B31D-F726CDB92975}" destId="{D7E91630-EFCC-47AE-9DF4-AB841CA6BA80}" srcOrd="4" destOrd="0" presId="urn:microsoft.com/office/officeart/2005/8/layout/radial6"/>
    <dgm:cxn modelId="{72CA29BC-AA10-471E-B431-D35CB33B093D}" type="presParOf" srcId="{F34799A8-F0C8-4C4B-B31D-F726CDB92975}" destId="{6BB37E06-62C3-436E-9FD2-25FA678A8FD9}" srcOrd="5" destOrd="0" presId="urn:microsoft.com/office/officeart/2005/8/layout/radial6"/>
    <dgm:cxn modelId="{18DB781B-91F5-4CB5-9599-D56613656EE9}" type="presParOf" srcId="{F34799A8-F0C8-4C4B-B31D-F726CDB92975}" destId="{2760F55C-CFA4-4381-9E27-885F57EFB4A3}" srcOrd="6" destOrd="0" presId="urn:microsoft.com/office/officeart/2005/8/layout/radial6"/>
    <dgm:cxn modelId="{DA32920E-A1FF-4F2C-B1B3-6DC879EB55A6}" type="presParOf" srcId="{F34799A8-F0C8-4C4B-B31D-F726CDB92975}" destId="{3915AD99-90D5-465F-933F-5E2A1F94C769}" srcOrd="7" destOrd="0" presId="urn:microsoft.com/office/officeart/2005/8/layout/radial6"/>
    <dgm:cxn modelId="{384DD27B-22A0-43F7-B0AF-395A8A021DCE}" type="presParOf" srcId="{F34799A8-F0C8-4C4B-B31D-F726CDB92975}" destId="{7C1665D0-8AD9-41BC-A9F9-18DEB025AFAB}" srcOrd="8" destOrd="0" presId="urn:microsoft.com/office/officeart/2005/8/layout/radial6"/>
    <dgm:cxn modelId="{4DA932EE-FC54-4E7B-B8F0-7EC190A0586B}" type="presParOf" srcId="{F34799A8-F0C8-4C4B-B31D-F726CDB92975}" destId="{56A61B90-5AA9-4E0E-B886-F7A9FC41F476}" srcOrd="9" destOrd="0" presId="urn:microsoft.com/office/officeart/2005/8/layout/radial6"/>
    <dgm:cxn modelId="{B6EB28A8-5E04-4C37-94A4-1FAC29929369}" type="presParOf" srcId="{F34799A8-F0C8-4C4B-B31D-F726CDB92975}" destId="{EA377535-151C-486E-91C9-0654CC9D4DA7}" srcOrd="10" destOrd="0" presId="urn:microsoft.com/office/officeart/2005/8/layout/radial6"/>
    <dgm:cxn modelId="{CC3BBBDB-8C45-422C-87AD-70839DFF9212}" type="presParOf" srcId="{F34799A8-F0C8-4C4B-B31D-F726CDB92975}" destId="{26951B06-FE79-4FB8-9321-3541215794C9}" srcOrd="11" destOrd="0" presId="urn:microsoft.com/office/officeart/2005/8/layout/radial6"/>
    <dgm:cxn modelId="{7D720359-6173-413D-A8D2-9EC8A232954B}" type="presParOf" srcId="{F34799A8-F0C8-4C4B-B31D-F726CDB92975}" destId="{E3D6E04A-F1D6-4201-B787-2A495047E46B}"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AF9CFC-A193-49C2-B3C7-B2D02D1563FC}"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5B6D3661-86B6-406D-9479-E37226CFB208}">
      <dgm:prSet phldrT="[Text]"/>
      <dgm:spPr>
        <a:solidFill>
          <a:srgbClr val="FFC000"/>
        </a:solidFill>
      </dgm:spPr>
      <dgm:t>
        <a:bodyPr/>
        <a:lstStyle/>
        <a:p>
          <a:r>
            <a:rPr lang="fa-IR" dirty="0">
              <a:cs typeface="B Titr" panose="00000700000000000000" pitchFamily="2" charset="-78"/>
            </a:rPr>
            <a:t>عوامل موثر بر جمعیت</a:t>
          </a:r>
          <a:endParaRPr lang="en-US" dirty="0">
            <a:cs typeface="B Titr" panose="00000700000000000000" pitchFamily="2" charset="-78"/>
          </a:endParaRPr>
        </a:p>
      </dgm:t>
    </dgm:pt>
    <dgm:pt modelId="{ED31F1A3-179E-4D5F-ADB4-977C1545B700}" type="parTrans" cxnId="{F4BA4DB5-A213-45FF-A03D-4852567B18A7}">
      <dgm:prSet/>
      <dgm:spPr/>
      <dgm:t>
        <a:bodyPr/>
        <a:lstStyle/>
        <a:p>
          <a:endParaRPr lang="en-US"/>
        </a:p>
      </dgm:t>
    </dgm:pt>
    <dgm:pt modelId="{F28A2BD1-65A4-410A-A02D-F3D4E483B9F6}" type="sibTrans" cxnId="{F4BA4DB5-A213-45FF-A03D-4852567B18A7}">
      <dgm:prSet/>
      <dgm:spPr/>
      <dgm:t>
        <a:bodyPr/>
        <a:lstStyle/>
        <a:p>
          <a:endParaRPr lang="en-US"/>
        </a:p>
      </dgm:t>
    </dgm:pt>
    <dgm:pt modelId="{BFD23898-F4DE-4320-ABA3-159C9D47BC3E}">
      <dgm:prSet phldrT="[Text]"/>
      <dgm:spPr/>
      <dgm:t>
        <a:bodyPr/>
        <a:lstStyle/>
        <a:p>
          <a:r>
            <a:rPr lang="fa-IR" dirty="0">
              <a:cs typeface="B Titr" panose="00000700000000000000" pitchFamily="2" charset="-78"/>
            </a:rPr>
            <a:t>سیاست</a:t>
          </a:r>
          <a:endParaRPr lang="en-US" dirty="0">
            <a:cs typeface="B Titr" panose="00000700000000000000" pitchFamily="2" charset="-78"/>
          </a:endParaRPr>
        </a:p>
      </dgm:t>
    </dgm:pt>
    <dgm:pt modelId="{74EACF6F-335B-4959-8B91-166B172B7269}" type="parTrans" cxnId="{4A897291-BDFB-48C0-9C23-30786236F177}">
      <dgm:prSet/>
      <dgm:spPr/>
      <dgm:t>
        <a:bodyPr/>
        <a:lstStyle/>
        <a:p>
          <a:endParaRPr lang="en-US"/>
        </a:p>
      </dgm:t>
    </dgm:pt>
    <dgm:pt modelId="{FB595F3A-84C5-429B-8CD7-0D59B9558E53}" type="sibTrans" cxnId="{4A897291-BDFB-48C0-9C23-30786236F177}">
      <dgm:prSet/>
      <dgm:spPr/>
      <dgm:t>
        <a:bodyPr/>
        <a:lstStyle/>
        <a:p>
          <a:endParaRPr lang="en-US"/>
        </a:p>
      </dgm:t>
    </dgm:pt>
    <dgm:pt modelId="{F84E84BF-7466-4C59-B275-6679D15A4C96}">
      <dgm:prSet phldrT="[Text]"/>
      <dgm:spPr/>
      <dgm:t>
        <a:bodyPr/>
        <a:lstStyle/>
        <a:p>
          <a:r>
            <a:rPr lang="fa-IR" dirty="0">
              <a:cs typeface="B Titr" panose="00000700000000000000" pitchFamily="2" charset="-78"/>
            </a:rPr>
            <a:t>تربیت</a:t>
          </a:r>
          <a:endParaRPr lang="en-US" dirty="0">
            <a:cs typeface="B Titr" panose="00000700000000000000" pitchFamily="2" charset="-78"/>
          </a:endParaRPr>
        </a:p>
      </dgm:t>
    </dgm:pt>
    <dgm:pt modelId="{7595E3B8-25FA-496B-A811-E2AC0E125CCA}" type="parTrans" cxnId="{F95CC838-33BB-406F-A485-525B9D930379}">
      <dgm:prSet/>
      <dgm:spPr/>
      <dgm:t>
        <a:bodyPr/>
        <a:lstStyle/>
        <a:p>
          <a:endParaRPr lang="en-US"/>
        </a:p>
      </dgm:t>
    </dgm:pt>
    <dgm:pt modelId="{D2E665CB-0E3F-4684-9A91-AB27A9C67648}" type="sibTrans" cxnId="{F95CC838-33BB-406F-A485-525B9D930379}">
      <dgm:prSet/>
      <dgm:spPr/>
      <dgm:t>
        <a:bodyPr/>
        <a:lstStyle/>
        <a:p>
          <a:endParaRPr lang="en-US"/>
        </a:p>
      </dgm:t>
    </dgm:pt>
    <dgm:pt modelId="{E7E3CC98-3634-4FD1-A081-B737B6764F4E}">
      <dgm:prSet phldrT="[Text]"/>
      <dgm:spPr/>
      <dgm:t>
        <a:bodyPr/>
        <a:lstStyle/>
        <a:p>
          <a:r>
            <a:rPr lang="fa-IR" dirty="0">
              <a:cs typeface="B Titr" panose="00000700000000000000" pitchFamily="2" charset="-78"/>
            </a:rPr>
            <a:t>معیشت</a:t>
          </a:r>
          <a:endParaRPr lang="en-US" dirty="0">
            <a:cs typeface="B Titr" panose="00000700000000000000" pitchFamily="2" charset="-78"/>
          </a:endParaRPr>
        </a:p>
      </dgm:t>
    </dgm:pt>
    <dgm:pt modelId="{D9065C3A-E57C-4CB3-977C-5AF0AE705B4C}" type="parTrans" cxnId="{29AE6ED5-5B21-401B-B5D8-9F25946564CC}">
      <dgm:prSet/>
      <dgm:spPr/>
      <dgm:t>
        <a:bodyPr/>
        <a:lstStyle/>
        <a:p>
          <a:endParaRPr lang="en-US"/>
        </a:p>
      </dgm:t>
    </dgm:pt>
    <dgm:pt modelId="{BD0BD151-20D7-4EE9-ABBD-CE0E06B929D6}" type="sibTrans" cxnId="{29AE6ED5-5B21-401B-B5D8-9F25946564CC}">
      <dgm:prSet/>
      <dgm:spPr/>
      <dgm:t>
        <a:bodyPr/>
        <a:lstStyle/>
        <a:p>
          <a:endParaRPr lang="en-US"/>
        </a:p>
      </dgm:t>
    </dgm:pt>
    <dgm:pt modelId="{BF9712D2-033A-40FD-93EE-21B0609E138F}">
      <dgm:prSet phldrT="[Text]"/>
      <dgm:spPr/>
      <dgm:t>
        <a:bodyPr/>
        <a:lstStyle/>
        <a:p>
          <a:r>
            <a:rPr lang="fa-IR" dirty="0">
              <a:cs typeface="B Titr" panose="00000700000000000000" pitchFamily="2" charset="-78"/>
            </a:rPr>
            <a:t>سلامت</a:t>
          </a:r>
          <a:endParaRPr lang="en-US" dirty="0">
            <a:cs typeface="B Titr" panose="00000700000000000000" pitchFamily="2" charset="-78"/>
          </a:endParaRPr>
        </a:p>
      </dgm:t>
    </dgm:pt>
    <dgm:pt modelId="{859D4F0D-6BBA-4623-977E-DCF543C4A712}" type="parTrans" cxnId="{51B1A980-2990-4767-AC82-82358F6BDEF5}">
      <dgm:prSet/>
      <dgm:spPr/>
      <dgm:t>
        <a:bodyPr/>
        <a:lstStyle/>
        <a:p>
          <a:endParaRPr lang="en-US"/>
        </a:p>
      </dgm:t>
    </dgm:pt>
    <dgm:pt modelId="{27224835-5E8A-4172-B096-A6ABB5545469}" type="sibTrans" cxnId="{51B1A980-2990-4767-AC82-82358F6BDEF5}">
      <dgm:prSet/>
      <dgm:spPr/>
      <dgm:t>
        <a:bodyPr/>
        <a:lstStyle/>
        <a:p>
          <a:endParaRPr lang="en-US"/>
        </a:p>
      </dgm:t>
    </dgm:pt>
    <dgm:pt modelId="{51529F55-AFAE-4E71-B052-63DCE75565D7}" type="pres">
      <dgm:prSet presAssocID="{33AF9CFC-A193-49C2-B3C7-B2D02D1563FC}" presName="Name0" presStyleCnt="0">
        <dgm:presLayoutVars>
          <dgm:chMax val="1"/>
          <dgm:dir/>
          <dgm:animLvl val="ctr"/>
          <dgm:resizeHandles val="exact"/>
        </dgm:presLayoutVars>
      </dgm:prSet>
      <dgm:spPr/>
      <dgm:t>
        <a:bodyPr/>
        <a:lstStyle/>
        <a:p>
          <a:endParaRPr lang="en-US"/>
        </a:p>
      </dgm:t>
    </dgm:pt>
    <dgm:pt modelId="{EA898F90-A863-4D70-9C85-CA83646E465A}" type="pres">
      <dgm:prSet presAssocID="{5B6D3661-86B6-406D-9479-E37226CFB208}" presName="centerShape" presStyleLbl="node0" presStyleIdx="0" presStyleCnt="1" custScaleX="109829" custScaleY="99370"/>
      <dgm:spPr/>
      <dgm:t>
        <a:bodyPr/>
        <a:lstStyle/>
        <a:p>
          <a:endParaRPr lang="en-US"/>
        </a:p>
      </dgm:t>
    </dgm:pt>
    <dgm:pt modelId="{48C25C1D-E195-48DE-9774-5B54D2C8DF60}" type="pres">
      <dgm:prSet presAssocID="{74EACF6F-335B-4959-8B91-166B172B7269}" presName="parTrans" presStyleLbl="sibTrans2D1" presStyleIdx="0" presStyleCnt="4"/>
      <dgm:spPr/>
      <dgm:t>
        <a:bodyPr/>
        <a:lstStyle/>
        <a:p>
          <a:endParaRPr lang="en-US"/>
        </a:p>
      </dgm:t>
    </dgm:pt>
    <dgm:pt modelId="{6BB2928E-37C4-473E-92EF-A666E88FC991}" type="pres">
      <dgm:prSet presAssocID="{74EACF6F-335B-4959-8B91-166B172B7269}" presName="connectorText" presStyleLbl="sibTrans2D1" presStyleIdx="0" presStyleCnt="4"/>
      <dgm:spPr/>
      <dgm:t>
        <a:bodyPr/>
        <a:lstStyle/>
        <a:p>
          <a:endParaRPr lang="en-US"/>
        </a:p>
      </dgm:t>
    </dgm:pt>
    <dgm:pt modelId="{5D5EE827-5EFD-49CB-BE35-287B2B1A761E}" type="pres">
      <dgm:prSet presAssocID="{BFD23898-F4DE-4320-ABA3-159C9D47BC3E}" presName="node" presStyleLbl="node1" presStyleIdx="0" presStyleCnt="4">
        <dgm:presLayoutVars>
          <dgm:bulletEnabled val="1"/>
        </dgm:presLayoutVars>
      </dgm:prSet>
      <dgm:spPr/>
      <dgm:t>
        <a:bodyPr/>
        <a:lstStyle/>
        <a:p>
          <a:endParaRPr lang="en-US"/>
        </a:p>
      </dgm:t>
    </dgm:pt>
    <dgm:pt modelId="{27D4B531-8114-4EA0-9A4E-2E67559423A9}" type="pres">
      <dgm:prSet presAssocID="{7595E3B8-25FA-496B-A811-E2AC0E125CCA}" presName="parTrans" presStyleLbl="sibTrans2D1" presStyleIdx="1" presStyleCnt="4"/>
      <dgm:spPr/>
      <dgm:t>
        <a:bodyPr/>
        <a:lstStyle/>
        <a:p>
          <a:endParaRPr lang="en-US"/>
        </a:p>
      </dgm:t>
    </dgm:pt>
    <dgm:pt modelId="{D1497B23-A078-4B81-AF17-72C0566E5969}" type="pres">
      <dgm:prSet presAssocID="{7595E3B8-25FA-496B-A811-E2AC0E125CCA}" presName="connectorText" presStyleLbl="sibTrans2D1" presStyleIdx="1" presStyleCnt="4"/>
      <dgm:spPr/>
      <dgm:t>
        <a:bodyPr/>
        <a:lstStyle/>
        <a:p>
          <a:endParaRPr lang="en-US"/>
        </a:p>
      </dgm:t>
    </dgm:pt>
    <dgm:pt modelId="{67DB4D85-AFC8-439B-A4A1-E818A881081C}" type="pres">
      <dgm:prSet presAssocID="{F84E84BF-7466-4C59-B275-6679D15A4C96}" presName="node" presStyleLbl="node1" presStyleIdx="1" presStyleCnt="4">
        <dgm:presLayoutVars>
          <dgm:bulletEnabled val="1"/>
        </dgm:presLayoutVars>
      </dgm:prSet>
      <dgm:spPr/>
      <dgm:t>
        <a:bodyPr/>
        <a:lstStyle/>
        <a:p>
          <a:endParaRPr lang="en-US"/>
        </a:p>
      </dgm:t>
    </dgm:pt>
    <dgm:pt modelId="{82700A82-331F-4D74-9029-47035C6F7B85}" type="pres">
      <dgm:prSet presAssocID="{D9065C3A-E57C-4CB3-977C-5AF0AE705B4C}" presName="parTrans" presStyleLbl="sibTrans2D1" presStyleIdx="2" presStyleCnt="4"/>
      <dgm:spPr/>
      <dgm:t>
        <a:bodyPr/>
        <a:lstStyle/>
        <a:p>
          <a:endParaRPr lang="en-US"/>
        </a:p>
      </dgm:t>
    </dgm:pt>
    <dgm:pt modelId="{4FD1780A-76F0-4B5F-BEE3-093A27218E9A}" type="pres">
      <dgm:prSet presAssocID="{D9065C3A-E57C-4CB3-977C-5AF0AE705B4C}" presName="connectorText" presStyleLbl="sibTrans2D1" presStyleIdx="2" presStyleCnt="4"/>
      <dgm:spPr/>
      <dgm:t>
        <a:bodyPr/>
        <a:lstStyle/>
        <a:p>
          <a:endParaRPr lang="en-US"/>
        </a:p>
      </dgm:t>
    </dgm:pt>
    <dgm:pt modelId="{C713A4AC-18A5-4426-BC85-003D815F3104}" type="pres">
      <dgm:prSet presAssocID="{E7E3CC98-3634-4FD1-A081-B737B6764F4E}" presName="node" presStyleLbl="node1" presStyleIdx="2" presStyleCnt="4" custRadScaleRad="100438">
        <dgm:presLayoutVars>
          <dgm:bulletEnabled val="1"/>
        </dgm:presLayoutVars>
      </dgm:prSet>
      <dgm:spPr/>
      <dgm:t>
        <a:bodyPr/>
        <a:lstStyle/>
        <a:p>
          <a:endParaRPr lang="en-US"/>
        </a:p>
      </dgm:t>
    </dgm:pt>
    <dgm:pt modelId="{AEE70C66-968F-45ED-A19E-A73E240B7F2F}" type="pres">
      <dgm:prSet presAssocID="{859D4F0D-6BBA-4623-977E-DCF543C4A712}" presName="parTrans" presStyleLbl="sibTrans2D1" presStyleIdx="3" presStyleCnt="4"/>
      <dgm:spPr/>
      <dgm:t>
        <a:bodyPr/>
        <a:lstStyle/>
        <a:p>
          <a:endParaRPr lang="en-US"/>
        </a:p>
      </dgm:t>
    </dgm:pt>
    <dgm:pt modelId="{20D5D6CF-6D34-4BF1-BA9C-E52BF0F5C5F6}" type="pres">
      <dgm:prSet presAssocID="{859D4F0D-6BBA-4623-977E-DCF543C4A712}" presName="connectorText" presStyleLbl="sibTrans2D1" presStyleIdx="3" presStyleCnt="4"/>
      <dgm:spPr/>
      <dgm:t>
        <a:bodyPr/>
        <a:lstStyle/>
        <a:p>
          <a:endParaRPr lang="en-US"/>
        </a:p>
      </dgm:t>
    </dgm:pt>
    <dgm:pt modelId="{D18C976A-A975-4265-8B2F-CFA4822BF77A}" type="pres">
      <dgm:prSet presAssocID="{BF9712D2-033A-40FD-93EE-21B0609E138F}" presName="node" presStyleLbl="node1" presStyleIdx="3" presStyleCnt="4">
        <dgm:presLayoutVars>
          <dgm:bulletEnabled val="1"/>
        </dgm:presLayoutVars>
      </dgm:prSet>
      <dgm:spPr/>
      <dgm:t>
        <a:bodyPr/>
        <a:lstStyle/>
        <a:p>
          <a:endParaRPr lang="en-US"/>
        </a:p>
      </dgm:t>
    </dgm:pt>
  </dgm:ptLst>
  <dgm:cxnLst>
    <dgm:cxn modelId="{C5D7809B-F8A5-4E71-AFD0-1FCFBBBFC140}" type="presOf" srcId="{74EACF6F-335B-4959-8B91-166B172B7269}" destId="{48C25C1D-E195-48DE-9774-5B54D2C8DF60}" srcOrd="0" destOrd="0" presId="urn:microsoft.com/office/officeart/2005/8/layout/radial5"/>
    <dgm:cxn modelId="{A7C98976-7559-48DC-8567-0CD8D5BB517F}" type="presOf" srcId="{7595E3B8-25FA-496B-A811-E2AC0E125CCA}" destId="{27D4B531-8114-4EA0-9A4E-2E67559423A9}" srcOrd="0" destOrd="0" presId="urn:microsoft.com/office/officeart/2005/8/layout/radial5"/>
    <dgm:cxn modelId="{336E3EDF-4DB6-49E8-8E46-B2F8B4DDA8DD}" type="presOf" srcId="{D9065C3A-E57C-4CB3-977C-5AF0AE705B4C}" destId="{4FD1780A-76F0-4B5F-BEE3-093A27218E9A}" srcOrd="1" destOrd="0" presId="urn:microsoft.com/office/officeart/2005/8/layout/radial5"/>
    <dgm:cxn modelId="{4A897291-BDFB-48C0-9C23-30786236F177}" srcId="{5B6D3661-86B6-406D-9479-E37226CFB208}" destId="{BFD23898-F4DE-4320-ABA3-159C9D47BC3E}" srcOrd="0" destOrd="0" parTransId="{74EACF6F-335B-4959-8B91-166B172B7269}" sibTransId="{FB595F3A-84C5-429B-8CD7-0D59B9558E53}"/>
    <dgm:cxn modelId="{F95CC838-33BB-406F-A485-525B9D930379}" srcId="{5B6D3661-86B6-406D-9479-E37226CFB208}" destId="{F84E84BF-7466-4C59-B275-6679D15A4C96}" srcOrd="1" destOrd="0" parTransId="{7595E3B8-25FA-496B-A811-E2AC0E125CCA}" sibTransId="{D2E665CB-0E3F-4684-9A91-AB27A9C67648}"/>
    <dgm:cxn modelId="{5DFD1E69-1F47-4013-A5AC-99A99464ED59}" type="presOf" srcId="{859D4F0D-6BBA-4623-977E-DCF543C4A712}" destId="{AEE70C66-968F-45ED-A19E-A73E240B7F2F}" srcOrd="0" destOrd="0" presId="urn:microsoft.com/office/officeart/2005/8/layout/radial5"/>
    <dgm:cxn modelId="{2DBF52CD-9488-4548-9797-1FB42C13EF5C}" type="presOf" srcId="{5B6D3661-86B6-406D-9479-E37226CFB208}" destId="{EA898F90-A863-4D70-9C85-CA83646E465A}" srcOrd="0" destOrd="0" presId="urn:microsoft.com/office/officeart/2005/8/layout/radial5"/>
    <dgm:cxn modelId="{A7841A10-F9DE-41B4-A43E-BE41D1E354E8}" type="presOf" srcId="{859D4F0D-6BBA-4623-977E-DCF543C4A712}" destId="{20D5D6CF-6D34-4BF1-BA9C-E52BF0F5C5F6}" srcOrd="1" destOrd="0" presId="urn:microsoft.com/office/officeart/2005/8/layout/radial5"/>
    <dgm:cxn modelId="{29AE6ED5-5B21-401B-B5D8-9F25946564CC}" srcId="{5B6D3661-86B6-406D-9479-E37226CFB208}" destId="{E7E3CC98-3634-4FD1-A081-B737B6764F4E}" srcOrd="2" destOrd="0" parTransId="{D9065C3A-E57C-4CB3-977C-5AF0AE705B4C}" sibTransId="{BD0BD151-20D7-4EE9-ABBD-CE0E06B929D6}"/>
    <dgm:cxn modelId="{959A93F4-87BE-475C-9AD3-352A75D326FE}" type="presOf" srcId="{74EACF6F-335B-4959-8B91-166B172B7269}" destId="{6BB2928E-37C4-473E-92EF-A666E88FC991}" srcOrd="1" destOrd="0" presId="urn:microsoft.com/office/officeart/2005/8/layout/radial5"/>
    <dgm:cxn modelId="{51B1A980-2990-4767-AC82-82358F6BDEF5}" srcId="{5B6D3661-86B6-406D-9479-E37226CFB208}" destId="{BF9712D2-033A-40FD-93EE-21B0609E138F}" srcOrd="3" destOrd="0" parTransId="{859D4F0D-6BBA-4623-977E-DCF543C4A712}" sibTransId="{27224835-5E8A-4172-B096-A6ABB5545469}"/>
    <dgm:cxn modelId="{F4BA4DB5-A213-45FF-A03D-4852567B18A7}" srcId="{33AF9CFC-A193-49C2-B3C7-B2D02D1563FC}" destId="{5B6D3661-86B6-406D-9479-E37226CFB208}" srcOrd="0" destOrd="0" parTransId="{ED31F1A3-179E-4D5F-ADB4-977C1545B700}" sibTransId="{F28A2BD1-65A4-410A-A02D-F3D4E483B9F6}"/>
    <dgm:cxn modelId="{427EC842-BD10-442F-887D-29FAA6FB9584}" type="presOf" srcId="{33AF9CFC-A193-49C2-B3C7-B2D02D1563FC}" destId="{51529F55-AFAE-4E71-B052-63DCE75565D7}" srcOrd="0" destOrd="0" presId="urn:microsoft.com/office/officeart/2005/8/layout/radial5"/>
    <dgm:cxn modelId="{56F011DD-D6F4-4536-96F5-BC53AECA139E}" type="presOf" srcId="{E7E3CC98-3634-4FD1-A081-B737B6764F4E}" destId="{C713A4AC-18A5-4426-BC85-003D815F3104}" srcOrd="0" destOrd="0" presId="urn:microsoft.com/office/officeart/2005/8/layout/radial5"/>
    <dgm:cxn modelId="{9FCA73A9-17E7-4498-BAB1-452C3AE0623B}" type="presOf" srcId="{BFD23898-F4DE-4320-ABA3-159C9D47BC3E}" destId="{5D5EE827-5EFD-49CB-BE35-287B2B1A761E}" srcOrd="0" destOrd="0" presId="urn:microsoft.com/office/officeart/2005/8/layout/radial5"/>
    <dgm:cxn modelId="{8D462B16-BA15-42DF-9DE6-AB0C3A12366B}" type="presOf" srcId="{D9065C3A-E57C-4CB3-977C-5AF0AE705B4C}" destId="{82700A82-331F-4D74-9029-47035C6F7B85}" srcOrd="0" destOrd="0" presId="urn:microsoft.com/office/officeart/2005/8/layout/radial5"/>
    <dgm:cxn modelId="{9D0E48AF-897B-4BDA-B231-189C890FB7A1}" type="presOf" srcId="{BF9712D2-033A-40FD-93EE-21B0609E138F}" destId="{D18C976A-A975-4265-8B2F-CFA4822BF77A}" srcOrd="0" destOrd="0" presId="urn:microsoft.com/office/officeart/2005/8/layout/radial5"/>
    <dgm:cxn modelId="{99C1003D-7B18-42A2-9BD7-CF18DA5C3629}" type="presOf" srcId="{7595E3B8-25FA-496B-A811-E2AC0E125CCA}" destId="{D1497B23-A078-4B81-AF17-72C0566E5969}" srcOrd="1" destOrd="0" presId="urn:microsoft.com/office/officeart/2005/8/layout/radial5"/>
    <dgm:cxn modelId="{5B1986CF-390A-4597-87A2-E5A3B3639FEA}" type="presOf" srcId="{F84E84BF-7466-4C59-B275-6679D15A4C96}" destId="{67DB4D85-AFC8-439B-A4A1-E818A881081C}" srcOrd="0" destOrd="0" presId="urn:microsoft.com/office/officeart/2005/8/layout/radial5"/>
    <dgm:cxn modelId="{BC4F45B2-48A8-40D8-BAF8-0401EA4C5544}" type="presParOf" srcId="{51529F55-AFAE-4E71-B052-63DCE75565D7}" destId="{EA898F90-A863-4D70-9C85-CA83646E465A}" srcOrd="0" destOrd="0" presId="urn:microsoft.com/office/officeart/2005/8/layout/radial5"/>
    <dgm:cxn modelId="{20DD0AA4-2FD0-4951-AD6E-6CA449DD7EDE}" type="presParOf" srcId="{51529F55-AFAE-4E71-B052-63DCE75565D7}" destId="{48C25C1D-E195-48DE-9774-5B54D2C8DF60}" srcOrd="1" destOrd="0" presId="urn:microsoft.com/office/officeart/2005/8/layout/radial5"/>
    <dgm:cxn modelId="{06CBD71B-F755-4DA9-AF32-AE49D8FF67E0}" type="presParOf" srcId="{48C25C1D-E195-48DE-9774-5B54D2C8DF60}" destId="{6BB2928E-37C4-473E-92EF-A666E88FC991}" srcOrd="0" destOrd="0" presId="urn:microsoft.com/office/officeart/2005/8/layout/radial5"/>
    <dgm:cxn modelId="{12EC847C-FC13-433D-95E9-744D2BEC7433}" type="presParOf" srcId="{51529F55-AFAE-4E71-B052-63DCE75565D7}" destId="{5D5EE827-5EFD-49CB-BE35-287B2B1A761E}" srcOrd="2" destOrd="0" presId="urn:microsoft.com/office/officeart/2005/8/layout/radial5"/>
    <dgm:cxn modelId="{D6C13FE3-5947-418B-A0C4-19ACFBAB3449}" type="presParOf" srcId="{51529F55-AFAE-4E71-B052-63DCE75565D7}" destId="{27D4B531-8114-4EA0-9A4E-2E67559423A9}" srcOrd="3" destOrd="0" presId="urn:microsoft.com/office/officeart/2005/8/layout/radial5"/>
    <dgm:cxn modelId="{D8518495-B1FA-4CDC-BB91-FAA36CC88A9B}" type="presParOf" srcId="{27D4B531-8114-4EA0-9A4E-2E67559423A9}" destId="{D1497B23-A078-4B81-AF17-72C0566E5969}" srcOrd="0" destOrd="0" presId="urn:microsoft.com/office/officeart/2005/8/layout/radial5"/>
    <dgm:cxn modelId="{E8405629-CF80-4797-AB9F-3907C5C0B0C5}" type="presParOf" srcId="{51529F55-AFAE-4E71-B052-63DCE75565D7}" destId="{67DB4D85-AFC8-439B-A4A1-E818A881081C}" srcOrd="4" destOrd="0" presId="urn:microsoft.com/office/officeart/2005/8/layout/radial5"/>
    <dgm:cxn modelId="{D2D58763-6667-4AA9-9CCB-E661A9EE37CE}" type="presParOf" srcId="{51529F55-AFAE-4E71-B052-63DCE75565D7}" destId="{82700A82-331F-4D74-9029-47035C6F7B85}" srcOrd="5" destOrd="0" presId="urn:microsoft.com/office/officeart/2005/8/layout/radial5"/>
    <dgm:cxn modelId="{3708F18D-AA17-400C-BC5D-F00B0845885A}" type="presParOf" srcId="{82700A82-331F-4D74-9029-47035C6F7B85}" destId="{4FD1780A-76F0-4B5F-BEE3-093A27218E9A}" srcOrd="0" destOrd="0" presId="urn:microsoft.com/office/officeart/2005/8/layout/radial5"/>
    <dgm:cxn modelId="{F797DCE2-53A7-464B-9A5E-A3ECD2EA3D01}" type="presParOf" srcId="{51529F55-AFAE-4E71-B052-63DCE75565D7}" destId="{C713A4AC-18A5-4426-BC85-003D815F3104}" srcOrd="6" destOrd="0" presId="urn:microsoft.com/office/officeart/2005/8/layout/radial5"/>
    <dgm:cxn modelId="{0B1C3817-F5E8-4BD9-A397-07422DDFD3AA}" type="presParOf" srcId="{51529F55-AFAE-4E71-B052-63DCE75565D7}" destId="{AEE70C66-968F-45ED-A19E-A73E240B7F2F}" srcOrd="7" destOrd="0" presId="urn:microsoft.com/office/officeart/2005/8/layout/radial5"/>
    <dgm:cxn modelId="{E0D7CCA9-C809-41DD-B77E-7AA0774F34F6}" type="presParOf" srcId="{AEE70C66-968F-45ED-A19E-A73E240B7F2F}" destId="{20D5D6CF-6D34-4BF1-BA9C-E52BF0F5C5F6}" srcOrd="0" destOrd="0" presId="urn:microsoft.com/office/officeart/2005/8/layout/radial5"/>
    <dgm:cxn modelId="{A1B29EB3-B609-4AE8-BF62-EBCB1497B43D}" type="presParOf" srcId="{51529F55-AFAE-4E71-B052-63DCE75565D7}" destId="{D18C976A-A975-4265-8B2F-CFA4822BF77A}"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66D87-942C-4511-B384-BC4DEFF6868C}" type="doc">
      <dgm:prSet loTypeId="urn:microsoft.com/office/officeart/2008/layout/VerticalCurvedList" loCatId="list" qsTypeId="urn:microsoft.com/office/officeart/2005/8/quickstyle/3d1" qsCatId="3D" csTypeId="urn:microsoft.com/office/officeart/2005/8/colors/accent1_5" csCatId="accent1" phldr="1"/>
      <dgm:spPr/>
      <dgm:t>
        <a:bodyPr/>
        <a:lstStyle/>
        <a:p>
          <a:endParaRPr lang="en-US"/>
        </a:p>
      </dgm:t>
    </dgm:pt>
    <dgm:pt modelId="{BAD30C34-9B5D-4489-A462-2BE332783D14}">
      <dgm:prSet phldrT="[Text]" custT="1">
        <dgm:style>
          <a:lnRef idx="1">
            <a:schemeClr val="accent5"/>
          </a:lnRef>
          <a:fillRef idx="2">
            <a:schemeClr val="accent5"/>
          </a:fillRef>
          <a:effectRef idx="1">
            <a:schemeClr val="accent5"/>
          </a:effectRef>
          <a:fontRef idx="minor">
            <a:schemeClr val="dk1"/>
          </a:fontRef>
        </dgm:style>
      </dgm:prSet>
      <dgm:spPr/>
      <dgm:t>
        <a:bodyPr/>
        <a:lstStyle/>
        <a:p>
          <a:pPr algn="justLow" rtl="1"/>
          <a:r>
            <a:rPr lang="fa-IR" sz="2400" smtClean="0">
              <a:cs typeface="B Titr" pitchFamily="2" charset="-78"/>
            </a:rPr>
            <a:t>شهرنشین شدن مردم و تغییر آداب و رسوم</a:t>
          </a:r>
          <a:endParaRPr lang="en-US" sz="2400" dirty="0">
            <a:cs typeface="B Titr" pitchFamily="2" charset="-78"/>
          </a:endParaRPr>
        </a:p>
      </dgm:t>
    </dgm:pt>
    <dgm:pt modelId="{43990FB3-A508-45B4-9A12-4F0234426313}" type="parTrans" cxnId="{E86220BA-2558-4689-9DC6-B042339283F5}">
      <dgm:prSet/>
      <dgm:spPr/>
      <dgm:t>
        <a:bodyPr/>
        <a:lstStyle/>
        <a:p>
          <a:pPr algn="justLow" rtl="1"/>
          <a:endParaRPr lang="en-US" sz="2400">
            <a:solidFill>
              <a:schemeClr val="tx1"/>
            </a:solidFill>
            <a:cs typeface="B Titr" pitchFamily="2" charset="-78"/>
          </a:endParaRPr>
        </a:p>
      </dgm:t>
    </dgm:pt>
    <dgm:pt modelId="{50D778B4-90F6-4C55-B997-B1AEE454263F}" type="sibTrans" cxnId="{E86220BA-2558-4689-9DC6-B042339283F5}">
      <dgm:prSet/>
      <dgm:spPr/>
      <dgm:t>
        <a:bodyPr/>
        <a:lstStyle/>
        <a:p>
          <a:pPr algn="justLow" rtl="1"/>
          <a:endParaRPr lang="en-US" sz="2400" dirty="0">
            <a:solidFill>
              <a:schemeClr val="tx1"/>
            </a:solidFill>
            <a:cs typeface="B Titr" pitchFamily="2" charset="-78"/>
          </a:endParaRPr>
        </a:p>
      </dgm:t>
    </dgm:pt>
    <dgm:pt modelId="{7930BD14-B9C5-4A2F-AFF8-1F4A006539D9}">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smtClean="0">
              <a:cs typeface="B Titr" pitchFamily="2" charset="-78"/>
            </a:rPr>
            <a:t>گسترده شدن وسایل ارتباطی و اطلاعاتی (تلفن همراه، اینترنت و ...)</a:t>
          </a:r>
          <a:endParaRPr lang="en-US" sz="2400" dirty="0">
            <a:cs typeface="B Titr" pitchFamily="2" charset="-78"/>
          </a:endParaRPr>
        </a:p>
      </dgm:t>
    </dgm:pt>
    <dgm:pt modelId="{BF541B7F-36A2-4F22-AB59-DBBF8015D002}" type="parTrans" cxnId="{948C4A12-472D-42EA-8DB8-30B17A048E24}">
      <dgm:prSet/>
      <dgm:spPr/>
      <dgm:t>
        <a:bodyPr/>
        <a:lstStyle/>
        <a:p>
          <a:pPr algn="justLow" rtl="1"/>
          <a:endParaRPr lang="en-US" sz="2400">
            <a:solidFill>
              <a:schemeClr val="tx1"/>
            </a:solidFill>
            <a:cs typeface="B Titr" pitchFamily="2" charset="-78"/>
          </a:endParaRPr>
        </a:p>
      </dgm:t>
    </dgm:pt>
    <dgm:pt modelId="{83697DB3-F537-43E0-ADAE-03D0A579101C}" type="sibTrans" cxnId="{948C4A12-472D-42EA-8DB8-30B17A048E24}">
      <dgm:prSet/>
      <dgm:spPr/>
      <dgm:t>
        <a:bodyPr/>
        <a:lstStyle/>
        <a:p>
          <a:pPr algn="justLow" rtl="1"/>
          <a:endParaRPr lang="en-US" sz="2400">
            <a:solidFill>
              <a:schemeClr val="tx1"/>
            </a:solidFill>
            <a:cs typeface="B Titr" pitchFamily="2" charset="-78"/>
          </a:endParaRPr>
        </a:p>
      </dgm:t>
    </dgm:pt>
    <dgm:pt modelId="{DFA05100-B6FA-4124-B718-C5D6D5B1B7FE}">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dirty="0" smtClean="0">
              <a:cs typeface="B Titr" pitchFamily="2" charset="-78"/>
            </a:rPr>
            <a:t>تغییرات جمعیتی (کاهش باروری و حرکت به سمت پیری)</a:t>
          </a:r>
          <a:endParaRPr lang="en-US" sz="2400" dirty="0">
            <a:cs typeface="B Titr" pitchFamily="2" charset="-78"/>
          </a:endParaRPr>
        </a:p>
      </dgm:t>
    </dgm:pt>
    <dgm:pt modelId="{1E8AE27B-C027-4832-A83A-FF2CA101159B}" type="parTrans" cxnId="{A0FBF42F-AB48-410F-A3F9-82C5DE556688}">
      <dgm:prSet/>
      <dgm:spPr/>
      <dgm:t>
        <a:bodyPr/>
        <a:lstStyle/>
        <a:p>
          <a:pPr algn="justLow" rtl="1"/>
          <a:endParaRPr lang="en-US" sz="2400">
            <a:solidFill>
              <a:schemeClr val="tx1"/>
            </a:solidFill>
            <a:cs typeface="B Titr" pitchFamily="2" charset="-78"/>
          </a:endParaRPr>
        </a:p>
      </dgm:t>
    </dgm:pt>
    <dgm:pt modelId="{CDBAF6CC-B67B-403A-AD93-82D60045D38A}" type="sibTrans" cxnId="{A0FBF42F-AB48-410F-A3F9-82C5DE556688}">
      <dgm:prSet/>
      <dgm:spPr/>
      <dgm:t>
        <a:bodyPr/>
        <a:lstStyle/>
        <a:p>
          <a:pPr algn="justLow" rtl="1"/>
          <a:endParaRPr lang="en-US" sz="2400">
            <a:solidFill>
              <a:schemeClr val="tx1"/>
            </a:solidFill>
            <a:cs typeface="B Titr" pitchFamily="2" charset="-78"/>
          </a:endParaRPr>
        </a:p>
      </dgm:t>
    </dgm:pt>
    <dgm:pt modelId="{A2C2CA66-FED0-4C00-911F-50F6460423AA}">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smtClean="0">
              <a:cs typeface="B Titr" pitchFamily="2" charset="-78"/>
            </a:rPr>
            <a:t>مهاجرت‌های داخلی و حاشیه‌نشینی</a:t>
          </a:r>
          <a:endParaRPr lang="en-US" sz="2400" dirty="0">
            <a:cs typeface="B Titr" pitchFamily="2" charset="-78"/>
          </a:endParaRPr>
        </a:p>
      </dgm:t>
    </dgm:pt>
    <dgm:pt modelId="{A84CB5A5-5272-45F1-AD56-3AAD523BFCB9}" type="parTrans" cxnId="{B6859A92-C481-4C5B-9FE0-B25D5E2FBD83}">
      <dgm:prSet/>
      <dgm:spPr/>
      <dgm:t>
        <a:bodyPr/>
        <a:lstStyle/>
        <a:p>
          <a:pPr algn="justLow" rtl="1"/>
          <a:endParaRPr lang="en-US" sz="2400">
            <a:solidFill>
              <a:schemeClr val="tx1"/>
            </a:solidFill>
            <a:cs typeface="B Titr" pitchFamily="2" charset="-78"/>
          </a:endParaRPr>
        </a:p>
      </dgm:t>
    </dgm:pt>
    <dgm:pt modelId="{4ADB57A6-C64A-4729-942D-8CB7C8C75D45}" type="sibTrans" cxnId="{B6859A92-C481-4C5B-9FE0-B25D5E2FBD83}">
      <dgm:prSet/>
      <dgm:spPr/>
      <dgm:t>
        <a:bodyPr/>
        <a:lstStyle/>
        <a:p>
          <a:pPr algn="justLow" rtl="1"/>
          <a:endParaRPr lang="en-US" sz="2400">
            <a:solidFill>
              <a:schemeClr val="tx1"/>
            </a:solidFill>
            <a:cs typeface="B Titr" pitchFamily="2" charset="-78"/>
          </a:endParaRPr>
        </a:p>
      </dgm:t>
    </dgm:pt>
    <dgm:pt modelId="{723CE3D1-DFB0-461E-BA43-DD9D8BD334EF}">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smtClean="0">
              <a:cs typeface="B Titr" pitchFamily="2" charset="-78"/>
            </a:rPr>
            <a:t>گسترش تحصیلات عالی</a:t>
          </a:r>
          <a:endParaRPr lang="en-US" sz="2400" dirty="0">
            <a:cs typeface="B Titr" pitchFamily="2" charset="-78"/>
          </a:endParaRPr>
        </a:p>
      </dgm:t>
    </dgm:pt>
    <dgm:pt modelId="{342D7308-AF27-4F7D-A8F9-D16561BD9834}" type="parTrans" cxnId="{B8FD8087-7BDC-4AF1-AA3D-66D8CFC99E8E}">
      <dgm:prSet/>
      <dgm:spPr/>
      <dgm:t>
        <a:bodyPr/>
        <a:lstStyle/>
        <a:p>
          <a:pPr algn="justLow" rtl="1"/>
          <a:endParaRPr lang="en-US" sz="2400">
            <a:solidFill>
              <a:schemeClr val="tx1"/>
            </a:solidFill>
            <a:cs typeface="B Titr" pitchFamily="2" charset="-78"/>
          </a:endParaRPr>
        </a:p>
      </dgm:t>
    </dgm:pt>
    <dgm:pt modelId="{4994DE76-8F58-470F-9ED1-7173E4DC542A}" type="sibTrans" cxnId="{B8FD8087-7BDC-4AF1-AA3D-66D8CFC99E8E}">
      <dgm:prSet/>
      <dgm:spPr/>
      <dgm:t>
        <a:bodyPr/>
        <a:lstStyle/>
        <a:p>
          <a:pPr algn="justLow" rtl="1"/>
          <a:endParaRPr lang="en-US" sz="2400">
            <a:solidFill>
              <a:schemeClr val="tx1"/>
            </a:solidFill>
            <a:cs typeface="B Titr" pitchFamily="2" charset="-78"/>
          </a:endParaRPr>
        </a:p>
      </dgm:t>
    </dgm:pt>
    <dgm:pt modelId="{1FA5D092-4546-446B-95E8-446F3AADF94D}">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smtClean="0">
              <a:cs typeface="B Titr" pitchFamily="2" charset="-78"/>
            </a:rPr>
            <a:t>شبکه‌های ماهواره‌ای و تبلیغاتی</a:t>
          </a:r>
          <a:endParaRPr lang="en-US" sz="2400" dirty="0">
            <a:cs typeface="B Titr" pitchFamily="2" charset="-78"/>
          </a:endParaRPr>
        </a:p>
      </dgm:t>
    </dgm:pt>
    <dgm:pt modelId="{97965DDF-EF01-4420-ABAC-8BA54FA547CE}" type="parTrans" cxnId="{CB6B86F5-E852-4650-9D99-46C8D91B822A}">
      <dgm:prSet/>
      <dgm:spPr/>
      <dgm:t>
        <a:bodyPr/>
        <a:lstStyle/>
        <a:p>
          <a:pPr algn="justLow" rtl="1"/>
          <a:endParaRPr lang="en-US" sz="2400">
            <a:solidFill>
              <a:schemeClr val="tx1"/>
            </a:solidFill>
            <a:cs typeface="B Titr" pitchFamily="2" charset="-78"/>
          </a:endParaRPr>
        </a:p>
      </dgm:t>
    </dgm:pt>
    <dgm:pt modelId="{2EFABB78-E6FA-4552-8961-7ADD10B53F11}" type="sibTrans" cxnId="{CB6B86F5-E852-4650-9D99-46C8D91B822A}">
      <dgm:prSet/>
      <dgm:spPr/>
      <dgm:t>
        <a:bodyPr/>
        <a:lstStyle/>
        <a:p>
          <a:pPr algn="justLow" rtl="1"/>
          <a:endParaRPr lang="en-US" sz="2400">
            <a:solidFill>
              <a:schemeClr val="tx1"/>
            </a:solidFill>
            <a:cs typeface="B Titr" pitchFamily="2" charset="-78"/>
          </a:endParaRPr>
        </a:p>
      </dgm:t>
    </dgm:pt>
    <dgm:pt modelId="{C6AD1404-347A-4C94-AAAD-0DF5B8225C47}">
      <dgm:prSe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smtClean="0">
              <a:cs typeface="B Titr" panose="00000700000000000000" pitchFamily="2" charset="-78"/>
            </a:rPr>
            <a:t>گسترش آسیب های اجتماعی</a:t>
          </a:r>
          <a:endParaRPr lang="fa-IR" sz="2400" dirty="0">
            <a:cs typeface="B Titr" panose="00000700000000000000" pitchFamily="2" charset="-78"/>
          </a:endParaRPr>
        </a:p>
      </dgm:t>
    </dgm:pt>
    <dgm:pt modelId="{FC9B4EF0-9CF5-4775-A024-3EB1D6CA657E}" type="parTrans" cxnId="{90BBDFB7-0C58-42E9-95B5-25CDE7FC0564}">
      <dgm:prSet/>
      <dgm:spPr/>
      <dgm:t>
        <a:bodyPr/>
        <a:lstStyle/>
        <a:p>
          <a:pPr algn="justLow" rtl="1"/>
          <a:endParaRPr lang="fa-IR"/>
        </a:p>
      </dgm:t>
    </dgm:pt>
    <dgm:pt modelId="{465F3B56-1007-4330-B0A4-B749BEFCE10E}" type="sibTrans" cxnId="{90BBDFB7-0C58-42E9-95B5-25CDE7FC0564}">
      <dgm:prSet/>
      <dgm:spPr/>
      <dgm:t>
        <a:bodyPr/>
        <a:lstStyle/>
        <a:p>
          <a:pPr algn="justLow" rtl="1"/>
          <a:endParaRPr lang="fa-IR"/>
        </a:p>
      </dgm:t>
    </dgm:pt>
    <dgm:pt modelId="{F84B4302-794C-4CFF-86EA-000DEADA02C6}" type="pres">
      <dgm:prSet presAssocID="{A4D66D87-942C-4511-B384-BC4DEFF6868C}" presName="Name0" presStyleCnt="0">
        <dgm:presLayoutVars>
          <dgm:chMax val="7"/>
          <dgm:chPref val="7"/>
          <dgm:dir val="rev"/>
        </dgm:presLayoutVars>
      </dgm:prSet>
      <dgm:spPr/>
      <dgm:t>
        <a:bodyPr/>
        <a:lstStyle/>
        <a:p>
          <a:endParaRPr lang="en-US"/>
        </a:p>
      </dgm:t>
    </dgm:pt>
    <dgm:pt modelId="{4B39EE06-5C64-4375-8D61-B1674090B3C7}" type="pres">
      <dgm:prSet presAssocID="{A4D66D87-942C-4511-B384-BC4DEFF6868C}" presName="Name1" presStyleCnt="0"/>
      <dgm:spPr/>
      <dgm:t>
        <a:bodyPr/>
        <a:lstStyle/>
        <a:p>
          <a:endParaRPr lang="en-US"/>
        </a:p>
      </dgm:t>
    </dgm:pt>
    <dgm:pt modelId="{8135AEA8-6C01-492B-AAE7-E268ECCDC7A0}" type="pres">
      <dgm:prSet presAssocID="{A4D66D87-942C-4511-B384-BC4DEFF6868C}" presName="cycle" presStyleCnt="0"/>
      <dgm:spPr/>
      <dgm:t>
        <a:bodyPr/>
        <a:lstStyle/>
        <a:p>
          <a:endParaRPr lang="en-US"/>
        </a:p>
      </dgm:t>
    </dgm:pt>
    <dgm:pt modelId="{43542A9E-020C-48B2-9496-CEDF3C90BBAE}" type="pres">
      <dgm:prSet presAssocID="{A4D66D87-942C-4511-B384-BC4DEFF6868C}" presName="srcNode" presStyleLbl="node1" presStyleIdx="0" presStyleCnt="7"/>
      <dgm:spPr/>
      <dgm:t>
        <a:bodyPr/>
        <a:lstStyle/>
        <a:p>
          <a:endParaRPr lang="en-US"/>
        </a:p>
      </dgm:t>
    </dgm:pt>
    <dgm:pt modelId="{0247980D-FEA4-4294-9BAA-8DD4660A1DED}" type="pres">
      <dgm:prSet presAssocID="{A4D66D87-942C-4511-B384-BC4DEFF6868C}" presName="conn" presStyleLbl="parChTrans1D2" presStyleIdx="0" presStyleCnt="1"/>
      <dgm:spPr/>
      <dgm:t>
        <a:bodyPr/>
        <a:lstStyle/>
        <a:p>
          <a:endParaRPr lang="en-US"/>
        </a:p>
      </dgm:t>
    </dgm:pt>
    <dgm:pt modelId="{55473B9B-32C8-433A-AC45-B8CD3B3E6952}" type="pres">
      <dgm:prSet presAssocID="{A4D66D87-942C-4511-B384-BC4DEFF6868C}" presName="extraNode" presStyleLbl="node1" presStyleIdx="0" presStyleCnt="7"/>
      <dgm:spPr/>
      <dgm:t>
        <a:bodyPr/>
        <a:lstStyle/>
        <a:p>
          <a:endParaRPr lang="en-US"/>
        </a:p>
      </dgm:t>
    </dgm:pt>
    <dgm:pt modelId="{C009FEAB-EA4C-4769-A7FD-ECEEF8B7F0A0}" type="pres">
      <dgm:prSet presAssocID="{A4D66D87-942C-4511-B384-BC4DEFF6868C}" presName="dstNode" presStyleLbl="node1" presStyleIdx="0" presStyleCnt="7"/>
      <dgm:spPr/>
      <dgm:t>
        <a:bodyPr/>
        <a:lstStyle/>
        <a:p>
          <a:endParaRPr lang="en-US"/>
        </a:p>
      </dgm:t>
    </dgm:pt>
    <dgm:pt modelId="{7E4AB98A-8E7A-4457-AE5A-CFE0C27F369D}" type="pres">
      <dgm:prSet presAssocID="{BAD30C34-9B5D-4489-A462-2BE332783D14}" presName="text_1" presStyleLbl="node1" presStyleIdx="0" presStyleCnt="7" custLinFactNeighborX="-138" custLinFactNeighborY="2690">
        <dgm:presLayoutVars>
          <dgm:bulletEnabled val="1"/>
        </dgm:presLayoutVars>
      </dgm:prSet>
      <dgm:spPr/>
      <dgm:t>
        <a:bodyPr/>
        <a:lstStyle/>
        <a:p>
          <a:endParaRPr lang="en-US"/>
        </a:p>
      </dgm:t>
    </dgm:pt>
    <dgm:pt modelId="{3F69EB73-1EE6-47B9-903A-1875F48685C1}" type="pres">
      <dgm:prSet presAssocID="{BAD30C34-9B5D-4489-A462-2BE332783D14}" presName="accent_1" presStyleCnt="0"/>
      <dgm:spPr/>
      <dgm:t>
        <a:bodyPr/>
        <a:lstStyle/>
        <a:p>
          <a:endParaRPr lang="en-US"/>
        </a:p>
      </dgm:t>
    </dgm:pt>
    <dgm:pt modelId="{D510A060-3586-4692-AB40-4A2277A6C7DA}" type="pres">
      <dgm:prSet presAssocID="{BAD30C34-9B5D-4489-A462-2BE332783D14}" presName="accentRepeatNode" presStyleLbl="solidFgAcc1" presStyleIdx="0" presStyleCnt="7"/>
      <dgm:spPr/>
      <dgm:t>
        <a:bodyPr/>
        <a:lstStyle/>
        <a:p>
          <a:endParaRPr lang="en-US"/>
        </a:p>
      </dgm:t>
    </dgm:pt>
    <dgm:pt modelId="{E57E3013-770A-419C-8926-6284BFF0AD32}" type="pres">
      <dgm:prSet presAssocID="{7930BD14-B9C5-4A2F-AFF8-1F4A006539D9}" presName="text_2" presStyleLbl="node1" presStyleIdx="1" presStyleCnt="7">
        <dgm:presLayoutVars>
          <dgm:bulletEnabled val="1"/>
        </dgm:presLayoutVars>
      </dgm:prSet>
      <dgm:spPr/>
      <dgm:t>
        <a:bodyPr/>
        <a:lstStyle/>
        <a:p>
          <a:endParaRPr lang="en-US"/>
        </a:p>
      </dgm:t>
    </dgm:pt>
    <dgm:pt modelId="{4D6B3D83-0449-42C2-BEC7-ED53C56D2F2B}" type="pres">
      <dgm:prSet presAssocID="{7930BD14-B9C5-4A2F-AFF8-1F4A006539D9}" presName="accent_2" presStyleCnt="0"/>
      <dgm:spPr/>
      <dgm:t>
        <a:bodyPr/>
        <a:lstStyle/>
        <a:p>
          <a:endParaRPr lang="en-US"/>
        </a:p>
      </dgm:t>
    </dgm:pt>
    <dgm:pt modelId="{2B81B29A-7E7A-48D4-A4EC-1767C1BF3AFD}" type="pres">
      <dgm:prSet presAssocID="{7930BD14-B9C5-4A2F-AFF8-1F4A006539D9}" presName="accentRepeatNode" presStyleLbl="solidFgAcc1" presStyleIdx="1" presStyleCnt="7"/>
      <dgm:spPr/>
      <dgm:t>
        <a:bodyPr/>
        <a:lstStyle/>
        <a:p>
          <a:endParaRPr lang="en-US"/>
        </a:p>
      </dgm:t>
    </dgm:pt>
    <dgm:pt modelId="{73D6570E-41F9-44EE-8F02-FF5C661FA8DA}" type="pres">
      <dgm:prSet presAssocID="{DFA05100-B6FA-4124-B718-C5D6D5B1B7FE}" presName="text_3" presStyleLbl="node1" presStyleIdx="2" presStyleCnt="7">
        <dgm:presLayoutVars>
          <dgm:bulletEnabled val="1"/>
        </dgm:presLayoutVars>
      </dgm:prSet>
      <dgm:spPr/>
      <dgm:t>
        <a:bodyPr/>
        <a:lstStyle/>
        <a:p>
          <a:endParaRPr lang="en-US"/>
        </a:p>
      </dgm:t>
    </dgm:pt>
    <dgm:pt modelId="{6B847B04-F688-4D8A-9FF1-563AD5D295CB}" type="pres">
      <dgm:prSet presAssocID="{DFA05100-B6FA-4124-B718-C5D6D5B1B7FE}" presName="accent_3" presStyleCnt="0"/>
      <dgm:spPr/>
      <dgm:t>
        <a:bodyPr/>
        <a:lstStyle/>
        <a:p>
          <a:endParaRPr lang="en-US"/>
        </a:p>
      </dgm:t>
    </dgm:pt>
    <dgm:pt modelId="{B82D3366-77A5-4D55-98C5-B6A3ED1BE04F}" type="pres">
      <dgm:prSet presAssocID="{DFA05100-B6FA-4124-B718-C5D6D5B1B7FE}" presName="accentRepeatNode" presStyleLbl="solidFgAcc1" presStyleIdx="2" presStyleCnt="7"/>
      <dgm:spPr/>
      <dgm:t>
        <a:bodyPr/>
        <a:lstStyle/>
        <a:p>
          <a:endParaRPr lang="en-US"/>
        </a:p>
      </dgm:t>
    </dgm:pt>
    <dgm:pt modelId="{11DAE0AE-A432-48B5-BF3C-05CB8B18FD51}" type="pres">
      <dgm:prSet presAssocID="{723CE3D1-DFB0-461E-BA43-DD9D8BD334EF}" presName="text_4" presStyleLbl="node1" presStyleIdx="3" presStyleCnt="7">
        <dgm:presLayoutVars>
          <dgm:bulletEnabled val="1"/>
        </dgm:presLayoutVars>
      </dgm:prSet>
      <dgm:spPr/>
      <dgm:t>
        <a:bodyPr/>
        <a:lstStyle/>
        <a:p>
          <a:endParaRPr lang="en-US"/>
        </a:p>
      </dgm:t>
    </dgm:pt>
    <dgm:pt modelId="{0DE98692-1219-48AB-8B36-112B7E615448}" type="pres">
      <dgm:prSet presAssocID="{723CE3D1-DFB0-461E-BA43-DD9D8BD334EF}" presName="accent_4" presStyleCnt="0"/>
      <dgm:spPr/>
      <dgm:t>
        <a:bodyPr/>
        <a:lstStyle/>
        <a:p>
          <a:endParaRPr lang="en-US"/>
        </a:p>
      </dgm:t>
    </dgm:pt>
    <dgm:pt modelId="{C539295D-EE1E-4685-80CC-4EADA3EEE8D8}" type="pres">
      <dgm:prSet presAssocID="{723CE3D1-DFB0-461E-BA43-DD9D8BD334EF}" presName="accentRepeatNode" presStyleLbl="solidFgAcc1" presStyleIdx="3" presStyleCnt="7"/>
      <dgm:spPr/>
      <dgm:t>
        <a:bodyPr/>
        <a:lstStyle/>
        <a:p>
          <a:endParaRPr lang="en-US"/>
        </a:p>
      </dgm:t>
    </dgm:pt>
    <dgm:pt modelId="{CD2FBF93-C5AA-4BE3-BD3F-4C48F4399C34}" type="pres">
      <dgm:prSet presAssocID="{1FA5D092-4546-446B-95E8-446F3AADF94D}" presName="text_5" presStyleLbl="node1" presStyleIdx="4" presStyleCnt="7">
        <dgm:presLayoutVars>
          <dgm:bulletEnabled val="1"/>
        </dgm:presLayoutVars>
      </dgm:prSet>
      <dgm:spPr/>
      <dgm:t>
        <a:bodyPr/>
        <a:lstStyle/>
        <a:p>
          <a:endParaRPr lang="en-US"/>
        </a:p>
      </dgm:t>
    </dgm:pt>
    <dgm:pt modelId="{F671C1D3-3FF4-4E87-B497-A009B66F6C1A}" type="pres">
      <dgm:prSet presAssocID="{1FA5D092-4546-446B-95E8-446F3AADF94D}" presName="accent_5" presStyleCnt="0"/>
      <dgm:spPr/>
      <dgm:t>
        <a:bodyPr/>
        <a:lstStyle/>
        <a:p>
          <a:endParaRPr lang="en-US"/>
        </a:p>
      </dgm:t>
    </dgm:pt>
    <dgm:pt modelId="{727C05FA-0946-4E59-BA31-600C87FF1A65}" type="pres">
      <dgm:prSet presAssocID="{1FA5D092-4546-446B-95E8-446F3AADF94D}" presName="accentRepeatNode" presStyleLbl="solidFgAcc1" presStyleIdx="4" presStyleCnt="7"/>
      <dgm:spPr/>
      <dgm:t>
        <a:bodyPr/>
        <a:lstStyle/>
        <a:p>
          <a:endParaRPr lang="en-US"/>
        </a:p>
      </dgm:t>
    </dgm:pt>
    <dgm:pt modelId="{0EC4E66C-69F1-40DD-AD7C-DDD76D9D90BA}" type="pres">
      <dgm:prSet presAssocID="{A2C2CA66-FED0-4C00-911F-50F6460423AA}" presName="text_6" presStyleLbl="node1" presStyleIdx="5" presStyleCnt="7">
        <dgm:presLayoutVars>
          <dgm:bulletEnabled val="1"/>
        </dgm:presLayoutVars>
      </dgm:prSet>
      <dgm:spPr/>
      <dgm:t>
        <a:bodyPr/>
        <a:lstStyle/>
        <a:p>
          <a:endParaRPr lang="en-US"/>
        </a:p>
      </dgm:t>
    </dgm:pt>
    <dgm:pt modelId="{CAD39545-A467-423D-9C15-4FE3DE2AA9A2}" type="pres">
      <dgm:prSet presAssocID="{A2C2CA66-FED0-4C00-911F-50F6460423AA}" presName="accent_6" presStyleCnt="0"/>
      <dgm:spPr/>
      <dgm:t>
        <a:bodyPr/>
        <a:lstStyle/>
        <a:p>
          <a:endParaRPr lang="en-US"/>
        </a:p>
      </dgm:t>
    </dgm:pt>
    <dgm:pt modelId="{062EFE85-C149-4FF4-B569-CCA0DEA4DB25}" type="pres">
      <dgm:prSet presAssocID="{A2C2CA66-FED0-4C00-911F-50F6460423AA}" presName="accentRepeatNode" presStyleLbl="solidFgAcc1" presStyleIdx="5" presStyleCnt="7"/>
      <dgm:spPr/>
      <dgm:t>
        <a:bodyPr/>
        <a:lstStyle/>
        <a:p>
          <a:endParaRPr lang="en-US"/>
        </a:p>
      </dgm:t>
    </dgm:pt>
    <dgm:pt modelId="{67B27026-D452-43CC-AEFB-74D05876140C}" type="pres">
      <dgm:prSet presAssocID="{C6AD1404-347A-4C94-AAAD-0DF5B8225C47}" presName="text_7" presStyleLbl="node1" presStyleIdx="6" presStyleCnt="7">
        <dgm:presLayoutVars>
          <dgm:bulletEnabled val="1"/>
        </dgm:presLayoutVars>
      </dgm:prSet>
      <dgm:spPr/>
      <dgm:t>
        <a:bodyPr/>
        <a:lstStyle/>
        <a:p>
          <a:endParaRPr lang="en-US"/>
        </a:p>
      </dgm:t>
    </dgm:pt>
    <dgm:pt modelId="{F791DEF8-9F79-4ACD-A7BC-1A482C6B04E3}" type="pres">
      <dgm:prSet presAssocID="{C6AD1404-347A-4C94-AAAD-0DF5B8225C47}" presName="accent_7" presStyleCnt="0"/>
      <dgm:spPr/>
      <dgm:t>
        <a:bodyPr/>
        <a:lstStyle/>
        <a:p>
          <a:endParaRPr lang="en-US"/>
        </a:p>
      </dgm:t>
    </dgm:pt>
    <dgm:pt modelId="{33C5073F-4445-49E1-AB9C-C0FA0A28B67B}" type="pres">
      <dgm:prSet presAssocID="{C6AD1404-347A-4C94-AAAD-0DF5B8225C47}" presName="accentRepeatNode" presStyleLbl="solidFgAcc1" presStyleIdx="6" presStyleCnt="7"/>
      <dgm:spPr/>
      <dgm:t>
        <a:bodyPr/>
        <a:lstStyle/>
        <a:p>
          <a:endParaRPr lang="en-US"/>
        </a:p>
      </dgm:t>
    </dgm:pt>
  </dgm:ptLst>
  <dgm:cxnLst>
    <dgm:cxn modelId="{89D3DF94-7AF1-4F6A-B5F9-53DDD6766AEA}" type="presOf" srcId="{DFA05100-B6FA-4124-B718-C5D6D5B1B7FE}" destId="{73D6570E-41F9-44EE-8F02-FF5C661FA8DA}" srcOrd="0" destOrd="0" presId="urn:microsoft.com/office/officeart/2008/layout/VerticalCurvedList"/>
    <dgm:cxn modelId="{A0FBF42F-AB48-410F-A3F9-82C5DE556688}" srcId="{A4D66D87-942C-4511-B384-BC4DEFF6868C}" destId="{DFA05100-B6FA-4124-B718-C5D6D5B1B7FE}" srcOrd="2" destOrd="0" parTransId="{1E8AE27B-C027-4832-A83A-FF2CA101159B}" sibTransId="{CDBAF6CC-B67B-403A-AD93-82D60045D38A}"/>
    <dgm:cxn modelId="{141BC74F-373F-43C4-BE42-A064997BDF72}" type="presOf" srcId="{1FA5D092-4546-446B-95E8-446F3AADF94D}" destId="{CD2FBF93-C5AA-4BE3-BD3F-4C48F4399C34}" srcOrd="0" destOrd="0" presId="urn:microsoft.com/office/officeart/2008/layout/VerticalCurvedList"/>
    <dgm:cxn modelId="{948C4A12-472D-42EA-8DB8-30B17A048E24}" srcId="{A4D66D87-942C-4511-B384-BC4DEFF6868C}" destId="{7930BD14-B9C5-4A2F-AFF8-1F4A006539D9}" srcOrd="1" destOrd="0" parTransId="{BF541B7F-36A2-4F22-AB59-DBBF8015D002}" sibTransId="{83697DB3-F537-43E0-ADAE-03D0A579101C}"/>
    <dgm:cxn modelId="{43D6B616-96BC-4088-B712-690DD894B936}" type="presOf" srcId="{A4D66D87-942C-4511-B384-BC4DEFF6868C}" destId="{F84B4302-794C-4CFF-86EA-000DEADA02C6}" srcOrd="0" destOrd="0" presId="urn:microsoft.com/office/officeart/2008/layout/VerticalCurvedList"/>
    <dgm:cxn modelId="{B8FD8087-7BDC-4AF1-AA3D-66D8CFC99E8E}" srcId="{A4D66D87-942C-4511-B384-BC4DEFF6868C}" destId="{723CE3D1-DFB0-461E-BA43-DD9D8BD334EF}" srcOrd="3" destOrd="0" parTransId="{342D7308-AF27-4F7D-A8F9-D16561BD9834}" sibTransId="{4994DE76-8F58-470F-9ED1-7173E4DC542A}"/>
    <dgm:cxn modelId="{90BBDFB7-0C58-42E9-95B5-25CDE7FC0564}" srcId="{A4D66D87-942C-4511-B384-BC4DEFF6868C}" destId="{C6AD1404-347A-4C94-AAAD-0DF5B8225C47}" srcOrd="6" destOrd="0" parTransId="{FC9B4EF0-9CF5-4775-A024-3EB1D6CA657E}" sibTransId="{465F3B56-1007-4330-B0A4-B749BEFCE10E}"/>
    <dgm:cxn modelId="{E00DA0BE-EEF4-4FDE-8C69-FC6034D3DE79}" type="presOf" srcId="{A2C2CA66-FED0-4C00-911F-50F6460423AA}" destId="{0EC4E66C-69F1-40DD-AD7C-DDD76D9D90BA}" srcOrd="0" destOrd="0" presId="urn:microsoft.com/office/officeart/2008/layout/VerticalCurvedList"/>
    <dgm:cxn modelId="{9AF7A1A0-DEF5-4425-B29E-2BF98EB77BFD}" type="presOf" srcId="{BAD30C34-9B5D-4489-A462-2BE332783D14}" destId="{7E4AB98A-8E7A-4457-AE5A-CFE0C27F369D}" srcOrd="0" destOrd="0" presId="urn:microsoft.com/office/officeart/2008/layout/VerticalCurvedList"/>
    <dgm:cxn modelId="{C7E84001-CCF0-4AD5-8825-C0431BDB4506}" type="presOf" srcId="{C6AD1404-347A-4C94-AAAD-0DF5B8225C47}" destId="{67B27026-D452-43CC-AEFB-74D05876140C}" srcOrd="0" destOrd="0" presId="urn:microsoft.com/office/officeart/2008/layout/VerticalCurvedList"/>
    <dgm:cxn modelId="{CB6B86F5-E852-4650-9D99-46C8D91B822A}" srcId="{A4D66D87-942C-4511-B384-BC4DEFF6868C}" destId="{1FA5D092-4546-446B-95E8-446F3AADF94D}" srcOrd="4" destOrd="0" parTransId="{97965DDF-EF01-4420-ABAC-8BA54FA547CE}" sibTransId="{2EFABB78-E6FA-4552-8961-7ADD10B53F11}"/>
    <dgm:cxn modelId="{849BC888-2099-461E-82EA-9E59AF9A659E}" type="presOf" srcId="{723CE3D1-DFB0-461E-BA43-DD9D8BD334EF}" destId="{11DAE0AE-A432-48B5-BF3C-05CB8B18FD51}" srcOrd="0" destOrd="0" presId="urn:microsoft.com/office/officeart/2008/layout/VerticalCurvedList"/>
    <dgm:cxn modelId="{B6859A92-C481-4C5B-9FE0-B25D5E2FBD83}" srcId="{A4D66D87-942C-4511-B384-BC4DEFF6868C}" destId="{A2C2CA66-FED0-4C00-911F-50F6460423AA}" srcOrd="5" destOrd="0" parTransId="{A84CB5A5-5272-45F1-AD56-3AAD523BFCB9}" sibTransId="{4ADB57A6-C64A-4729-942D-8CB7C8C75D45}"/>
    <dgm:cxn modelId="{E86220BA-2558-4689-9DC6-B042339283F5}" srcId="{A4D66D87-942C-4511-B384-BC4DEFF6868C}" destId="{BAD30C34-9B5D-4489-A462-2BE332783D14}" srcOrd="0" destOrd="0" parTransId="{43990FB3-A508-45B4-9A12-4F0234426313}" sibTransId="{50D778B4-90F6-4C55-B997-B1AEE454263F}"/>
    <dgm:cxn modelId="{60DB4DD4-DDA5-4B22-80BE-C56E9FD4B705}" type="presOf" srcId="{7930BD14-B9C5-4A2F-AFF8-1F4A006539D9}" destId="{E57E3013-770A-419C-8926-6284BFF0AD32}" srcOrd="0" destOrd="0" presId="urn:microsoft.com/office/officeart/2008/layout/VerticalCurvedList"/>
    <dgm:cxn modelId="{C0DDAFDE-FC8E-4C44-B3AD-1D725CB8AD63}" type="presOf" srcId="{50D778B4-90F6-4C55-B997-B1AEE454263F}" destId="{0247980D-FEA4-4294-9BAA-8DD4660A1DED}" srcOrd="0" destOrd="0" presId="urn:microsoft.com/office/officeart/2008/layout/VerticalCurvedList"/>
    <dgm:cxn modelId="{6B913EE5-9209-457D-8C9D-BB0A91DAC0DB}" type="presParOf" srcId="{F84B4302-794C-4CFF-86EA-000DEADA02C6}" destId="{4B39EE06-5C64-4375-8D61-B1674090B3C7}" srcOrd="0" destOrd="0" presId="urn:microsoft.com/office/officeart/2008/layout/VerticalCurvedList"/>
    <dgm:cxn modelId="{3C113171-F487-46C7-97F5-D48019F40699}" type="presParOf" srcId="{4B39EE06-5C64-4375-8D61-B1674090B3C7}" destId="{8135AEA8-6C01-492B-AAE7-E268ECCDC7A0}" srcOrd="0" destOrd="0" presId="urn:microsoft.com/office/officeart/2008/layout/VerticalCurvedList"/>
    <dgm:cxn modelId="{E7C34B5E-3D79-4A00-86D6-1260E62569CD}" type="presParOf" srcId="{8135AEA8-6C01-492B-AAE7-E268ECCDC7A0}" destId="{43542A9E-020C-48B2-9496-CEDF3C90BBAE}" srcOrd="0" destOrd="0" presId="urn:microsoft.com/office/officeart/2008/layout/VerticalCurvedList"/>
    <dgm:cxn modelId="{57F65A91-13D0-4A26-AC95-5B47512AB6C6}" type="presParOf" srcId="{8135AEA8-6C01-492B-AAE7-E268ECCDC7A0}" destId="{0247980D-FEA4-4294-9BAA-8DD4660A1DED}" srcOrd="1" destOrd="0" presId="urn:microsoft.com/office/officeart/2008/layout/VerticalCurvedList"/>
    <dgm:cxn modelId="{20E78D0A-40DE-446A-8AF9-89E4752EB888}" type="presParOf" srcId="{8135AEA8-6C01-492B-AAE7-E268ECCDC7A0}" destId="{55473B9B-32C8-433A-AC45-B8CD3B3E6952}" srcOrd="2" destOrd="0" presId="urn:microsoft.com/office/officeart/2008/layout/VerticalCurvedList"/>
    <dgm:cxn modelId="{245A63EA-298C-4897-A855-44754E23E88D}" type="presParOf" srcId="{8135AEA8-6C01-492B-AAE7-E268ECCDC7A0}" destId="{C009FEAB-EA4C-4769-A7FD-ECEEF8B7F0A0}" srcOrd="3" destOrd="0" presId="urn:microsoft.com/office/officeart/2008/layout/VerticalCurvedList"/>
    <dgm:cxn modelId="{FA1B2BC3-E74F-40B4-896E-FE67C873A53A}" type="presParOf" srcId="{4B39EE06-5C64-4375-8D61-B1674090B3C7}" destId="{7E4AB98A-8E7A-4457-AE5A-CFE0C27F369D}" srcOrd="1" destOrd="0" presId="urn:microsoft.com/office/officeart/2008/layout/VerticalCurvedList"/>
    <dgm:cxn modelId="{6D25E658-B6CF-477A-8C79-5A70EEA8E2CF}" type="presParOf" srcId="{4B39EE06-5C64-4375-8D61-B1674090B3C7}" destId="{3F69EB73-1EE6-47B9-903A-1875F48685C1}" srcOrd="2" destOrd="0" presId="urn:microsoft.com/office/officeart/2008/layout/VerticalCurvedList"/>
    <dgm:cxn modelId="{9886693C-8E14-4AE9-9E03-C690F7C0097B}" type="presParOf" srcId="{3F69EB73-1EE6-47B9-903A-1875F48685C1}" destId="{D510A060-3586-4692-AB40-4A2277A6C7DA}" srcOrd="0" destOrd="0" presId="urn:microsoft.com/office/officeart/2008/layout/VerticalCurvedList"/>
    <dgm:cxn modelId="{1DBAA6FF-FE57-46AC-9B7F-A63A1569A139}" type="presParOf" srcId="{4B39EE06-5C64-4375-8D61-B1674090B3C7}" destId="{E57E3013-770A-419C-8926-6284BFF0AD32}" srcOrd="3" destOrd="0" presId="urn:microsoft.com/office/officeart/2008/layout/VerticalCurvedList"/>
    <dgm:cxn modelId="{AFC6CA7F-0FCE-4930-ADFF-7EA23728EB76}" type="presParOf" srcId="{4B39EE06-5C64-4375-8D61-B1674090B3C7}" destId="{4D6B3D83-0449-42C2-BEC7-ED53C56D2F2B}" srcOrd="4" destOrd="0" presId="urn:microsoft.com/office/officeart/2008/layout/VerticalCurvedList"/>
    <dgm:cxn modelId="{8962BDDD-EE75-4D4A-8363-D218CF6BC271}" type="presParOf" srcId="{4D6B3D83-0449-42C2-BEC7-ED53C56D2F2B}" destId="{2B81B29A-7E7A-48D4-A4EC-1767C1BF3AFD}" srcOrd="0" destOrd="0" presId="urn:microsoft.com/office/officeart/2008/layout/VerticalCurvedList"/>
    <dgm:cxn modelId="{F954065B-8553-409B-AE31-C296F577ACD6}" type="presParOf" srcId="{4B39EE06-5C64-4375-8D61-B1674090B3C7}" destId="{73D6570E-41F9-44EE-8F02-FF5C661FA8DA}" srcOrd="5" destOrd="0" presId="urn:microsoft.com/office/officeart/2008/layout/VerticalCurvedList"/>
    <dgm:cxn modelId="{F09D720A-490C-4CB0-AFD3-9FEB1F26EB9F}" type="presParOf" srcId="{4B39EE06-5C64-4375-8D61-B1674090B3C7}" destId="{6B847B04-F688-4D8A-9FF1-563AD5D295CB}" srcOrd="6" destOrd="0" presId="urn:microsoft.com/office/officeart/2008/layout/VerticalCurvedList"/>
    <dgm:cxn modelId="{C7B3AC89-8134-4162-9A99-EAE08C13EA8E}" type="presParOf" srcId="{6B847B04-F688-4D8A-9FF1-563AD5D295CB}" destId="{B82D3366-77A5-4D55-98C5-B6A3ED1BE04F}" srcOrd="0" destOrd="0" presId="urn:microsoft.com/office/officeart/2008/layout/VerticalCurvedList"/>
    <dgm:cxn modelId="{0E6FFEEC-D474-48B1-AE1F-E17EE1A6B918}" type="presParOf" srcId="{4B39EE06-5C64-4375-8D61-B1674090B3C7}" destId="{11DAE0AE-A432-48B5-BF3C-05CB8B18FD51}" srcOrd="7" destOrd="0" presId="urn:microsoft.com/office/officeart/2008/layout/VerticalCurvedList"/>
    <dgm:cxn modelId="{C4531242-809C-4680-9303-C8E07EFC2E9D}" type="presParOf" srcId="{4B39EE06-5C64-4375-8D61-B1674090B3C7}" destId="{0DE98692-1219-48AB-8B36-112B7E615448}" srcOrd="8" destOrd="0" presId="urn:microsoft.com/office/officeart/2008/layout/VerticalCurvedList"/>
    <dgm:cxn modelId="{44240DB6-1A54-471B-96D0-66467818F62D}" type="presParOf" srcId="{0DE98692-1219-48AB-8B36-112B7E615448}" destId="{C539295D-EE1E-4685-80CC-4EADA3EEE8D8}" srcOrd="0" destOrd="0" presId="urn:microsoft.com/office/officeart/2008/layout/VerticalCurvedList"/>
    <dgm:cxn modelId="{7C2B2262-D81E-4116-80AC-89B319539161}" type="presParOf" srcId="{4B39EE06-5C64-4375-8D61-B1674090B3C7}" destId="{CD2FBF93-C5AA-4BE3-BD3F-4C48F4399C34}" srcOrd="9" destOrd="0" presId="urn:microsoft.com/office/officeart/2008/layout/VerticalCurvedList"/>
    <dgm:cxn modelId="{AF2C4F84-F7CE-41D8-87F8-940EC4833EF0}" type="presParOf" srcId="{4B39EE06-5C64-4375-8D61-B1674090B3C7}" destId="{F671C1D3-3FF4-4E87-B497-A009B66F6C1A}" srcOrd="10" destOrd="0" presId="urn:microsoft.com/office/officeart/2008/layout/VerticalCurvedList"/>
    <dgm:cxn modelId="{705D713E-529C-48A8-8D75-B4FC805A9B87}" type="presParOf" srcId="{F671C1D3-3FF4-4E87-B497-A009B66F6C1A}" destId="{727C05FA-0946-4E59-BA31-600C87FF1A65}" srcOrd="0" destOrd="0" presId="urn:microsoft.com/office/officeart/2008/layout/VerticalCurvedList"/>
    <dgm:cxn modelId="{0C9D56A7-F45C-4FEA-A7F3-BD84C635AA47}" type="presParOf" srcId="{4B39EE06-5C64-4375-8D61-B1674090B3C7}" destId="{0EC4E66C-69F1-40DD-AD7C-DDD76D9D90BA}" srcOrd="11" destOrd="0" presId="urn:microsoft.com/office/officeart/2008/layout/VerticalCurvedList"/>
    <dgm:cxn modelId="{C8FFCA4F-41E7-4C95-B425-9B25ABC8C452}" type="presParOf" srcId="{4B39EE06-5C64-4375-8D61-B1674090B3C7}" destId="{CAD39545-A467-423D-9C15-4FE3DE2AA9A2}" srcOrd="12" destOrd="0" presId="urn:microsoft.com/office/officeart/2008/layout/VerticalCurvedList"/>
    <dgm:cxn modelId="{04CB4895-168D-4CDE-AD37-7F253042A99F}" type="presParOf" srcId="{CAD39545-A467-423D-9C15-4FE3DE2AA9A2}" destId="{062EFE85-C149-4FF4-B569-CCA0DEA4DB25}" srcOrd="0" destOrd="0" presId="urn:microsoft.com/office/officeart/2008/layout/VerticalCurvedList"/>
    <dgm:cxn modelId="{E8AD397C-A4C1-4990-80FD-ADF1C8FCEFF1}" type="presParOf" srcId="{4B39EE06-5C64-4375-8D61-B1674090B3C7}" destId="{67B27026-D452-43CC-AEFB-74D05876140C}" srcOrd="13" destOrd="0" presId="urn:microsoft.com/office/officeart/2008/layout/VerticalCurvedList"/>
    <dgm:cxn modelId="{001F1D87-88C8-41FD-A356-AE869E332CC0}" type="presParOf" srcId="{4B39EE06-5C64-4375-8D61-B1674090B3C7}" destId="{F791DEF8-9F79-4ACD-A7BC-1A482C6B04E3}" srcOrd="14" destOrd="0" presId="urn:microsoft.com/office/officeart/2008/layout/VerticalCurvedList"/>
    <dgm:cxn modelId="{BCC2D766-1064-4A17-980F-5886B7BE830A}" type="presParOf" srcId="{F791DEF8-9F79-4ACD-A7BC-1A482C6B04E3}" destId="{33C5073F-4445-49E1-AB9C-C0FA0A28B67B}" srcOrd="0" destOrd="0" presId="urn:microsoft.com/office/officeart/2008/layout/VerticalCurvedList"/>
  </dgm:cxnLst>
  <dgm:bg>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D66D87-942C-4511-B384-BC4DEFF6868C}" type="doc">
      <dgm:prSet loTypeId="urn:microsoft.com/office/officeart/2008/layout/VerticalCurvedList" loCatId="list" qsTypeId="urn:microsoft.com/office/officeart/2005/8/quickstyle/3d1" qsCatId="3D" csTypeId="urn:microsoft.com/office/officeart/2005/8/colors/accent1_5" csCatId="accent1" phldr="1"/>
      <dgm:spPr/>
      <dgm:t>
        <a:bodyPr/>
        <a:lstStyle/>
        <a:p>
          <a:endParaRPr lang="en-US"/>
        </a:p>
      </dgm:t>
    </dgm:pt>
    <dgm:pt modelId="{BAD30C34-9B5D-4489-A462-2BE332783D14}">
      <dgm:prSet phldrT="[Text]" custT="1">
        <dgm:style>
          <a:lnRef idx="1">
            <a:schemeClr val="accent5"/>
          </a:lnRef>
          <a:fillRef idx="2">
            <a:schemeClr val="accent5"/>
          </a:fillRef>
          <a:effectRef idx="1">
            <a:schemeClr val="accent5"/>
          </a:effectRef>
          <a:fontRef idx="minor">
            <a:schemeClr val="dk1"/>
          </a:fontRef>
        </dgm:style>
      </dgm:prSet>
      <dgm:spPr/>
      <dgm:t>
        <a:bodyPr/>
        <a:lstStyle/>
        <a:p>
          <a:pPr algn="justLow" rtl="1"/>
          <a:r>
            <a:rPr lang="fa-IR" sz="2800" b="0" dirty="0">
              <a:solidFill>
                <a:schemeClr val="tx1"/>
              </a:solidFill>
              <a:cs typeface="B Titr" pitchFamily="2" charset="-78"/>
            </a:rPr>
            <a:t>   بالا رفتن سن مسئولیت پذیری</a:t>
          </a:r>
          <a:endParaRPr lang="en-US" sz="2800" dirty="0">
            <a:solidFill>
              <a:schemeClr val="tx1"/>
            </a:solidFill>
            <a:cs typeface="B Titr" pitchFamily="2" charset="-78"/>
          </a:endParaRPr>
        </a:p>
      </dgm:t>
    </dgm:pt>
    <dgm:pt modelId="{43990FB3-A508-45B4-9A12-4F0234426313}" type="parTrans" cxnId="{E86220BA-2558-4689-9DC6-B042339283F5}">
      <dgm:prSet/>
      <dgm:spPr/>
      <dgm:t>
        <a:bodyPr/>
        <a:lstStyle/>
        <a:p>
          <a:pPr algn="justLow" rtl="1"/>
          <a:endParaRPr lang="en-US" sz="2400">
            <a:solidFill>
              <a:schemeClr val="tx1"/>
            </a:solidFill>
            <a:cs typeface="B Titr" pitchFamily="2" charset="-78"/>
          </a:endParaRPr>
        </a:p>
      </dgm:t>
    </dgm:pt>
    <dgm:pt modelId="{50D778B4-90F6-4C55-B997-B1AEE454263F}" type="sibTrans" cxnId="{E86220BA-2558-4689-9DC6-B042339283F5}">
      <dgm:prSet/>
      <dgm:spPr/>
      <dgm:t>
        <a:bodyPr/>
        <a:lstStyle/>
        <a:p>
          <a:pPr algn="justLow" rtl="1"/>
          <a:endParaRPr lang="en-US" sz="2400" dirty="0">
            <a:solidFill>
              <a:schemeClr val="tx1"/>
            </a:solidFill>
            <a:cs typeface="B Titr" pitchFamily="2" charset="-78"/>
          </a:endParaRPr>
        </a:p>
      </dgm:t>
    </dgm:pt>
    <dgm:pt modelId="{7930BD14-B9C5-4A2F-AFF8-1F4A006539D9}">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b="0" dirty="0">
              <a:solidFill>
                <a:schemeClr val="tx1"/>
              </a:solidFill>
              <a:cs typeface="B Titr" pitchFamily="2" charset="-78"/>
            </a:rPr>
            <a:t>افزایش حضور زنان در عرصه‌های جامعه خصوصا بازارها و بخش‌های خدمات</a:t>
          </a:r>
          <a:endParaRPr lang="en-US" sz="2400" dirty="0">
            <a:solidFill>
              <a:schemeClr val="tx1"/>
            </a:solidFill>
            <a:cs typeface="B Titr" pitchFamily="2" charset="-78"/>
          </a:endParaRPr>
        </a:p>
      </dgm:t>
    </dgm:pt>
    <dgm:pt modelId="{BF541B7F-36A2-4F22-AB59-DBBF8015D002}" type="parTrans" cxnId="{948C4A12-472D-42EA-8DB8-30B17A048E24}">
      <dgm:prSet/>
      <dgm:spPr/>
      <dgm:t>
        <a:bodyPr/>
        <a:lstStyle/>
        <a:p>
          <a:pPr algn="justLow" rtl="1"/>
          <a:endParaRPr lang="en-US" sz="2400">
            <a:solidFill>
              <a:schemeClr val="tx1"/>
            </a:solidFill>
            <a:cs typeface="B Titr" pitchFamily="2" charset="-78"/>
          </a:endParaRPr>
        </a:p>
      </dgm:t>
    </dgm:pt>
    <dgm:pt modelId="{83697DB3-F537-43E0-ADAE-03D0A579101C}" type="sibTrans" cxnId="{948C4A12-472D-42EA-8DB8-30B17A048E24}">
      <dgm:prSet/>
      <dgm:spPr/>
      <dgm:t>
        <a:bodyPr/>
        <a:lstStyle/>
        <a:p>
          <a:pPr algn="justLow" rtl="1"/>
          <a:endParaRPr lang="en-US" sz="2400">
            <a:solidFill>
              <a:schemeClr val="tx1"/>
            </a:solidFill>
            <a:cs typeface="B Titr" pitchFamily="2" charset="-78"/>
          </a:endParaRPr>
        </a:p>
      </dgm:t>
    </dgm:pt>
    <dgm:pt modelId="{DFA05100-B6FA-4124-B718-C5D6D5B1B7FE}">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800" b="0" dirty="0">
              <a:solidFill>
                <a:schemeClr val="tx1"/>
              </a:solidFill>
              <a:cs typeface="B Titr" pitchFamily="2" charset="-78"/>
            </a:rPr>
            <a:t>امکان ایجاد هویت پنهان</a:t>
          </a:r>
          <a:endParaRPr lang="en-US" sz="2800" dirty="0">
            <a:solidFill>
              <a:schemeClr val="tx1"/>
            </a:solidFill>
            <a:cs typeface="B Titr" pitchFamily="2" charset="-78"/>
          </a:endParaRPr>
        </a:p>
      </dgm:t>
    </dgm:pt>
    <dgm:pt modelId="{1E8AE27B-C027-4832-A83A-FF2CA101159B}" type="parTrans" cxnId="{A0FBF42F-AB48-410F-A3F9-82C5DE556688}">
      <dgm:prSet/>
      <dgm:spPr/>
      <dgm:t>
        <a:bodyPr/>
        <a:lstStyle/>
        <a:p>
          <a:pPr algn="justLow" rtl="1"/>
          <a:endParaRPr lang="en-US" sz="2400">
            <a:solidFill>
              <a:schemeClr val="tx1"/>
            </a:solidFill>
            <a:cs typeface="B Titr" pitchFamily="2" charset="-78"/>
          </a:endParaRPr>
        </a:p>
      </dgm:t>
    </dgm:pt>
    <dgm:pt modelId="{CDBAF6CC-B67B-403A-AD93-82D60045D38A}" type="sibTrans" cxnId="{A0FBF42F-AB48-410F-A3F9-82C5DE556688}">
      <dgm:prSet/>
      <dgm:spPr/>
      <dgm:t>
        <a:bodyPr/>
        <a:lstStyle/>
        <a:p>
          <a:pPr algn="justLow" rtl="1"/>
          <a:endParaRPr lang="en-US" sz="2400">
            <a:solidFill>
              <a:schemeClr val="tx1"/>
            </a:solidFill>
            <a:cs typeface="B Titr" pitchFamily="2" charset="-78"/>
          </a:endParaRPr>
        </a:p>
      </dgm:t>
    </dgm:pt>
    <dgm:pt modelId="{A2C2CA66-FED0-4C00-911F-50F6460423AA}">
      <dgm:prSet phldrT="[Text]" custT="1">
        <dgm:style>
          <a:lnRef idx="1">
            <a:schemeClr val="accent1"/>
          </a:lnRef>
          <a:fillRef idx="2">
            <a:schemeClr val="accent1"/>
          </a:fillRef>
          <a:effectRef idx="1">
            <a:schemeClr val="accent1"/>
          </a:effectRef>
          <a:fontRef idx="minor">
            <a:schemeClr val="dk1"/>
          </a:fontRef>
        </dgm:style>
      </dgm:prSet>
      <dgm:spPr/>
      <dgm:t>
        <a:bodyPr/>
        <a:lstStyle/>
        <a:p>
          <a:endParaRPr lang="en-US" dirty="0"/>
        </a:p>
      </dgm:t>
    </dgm:pt>
    <dgm:pt modelId="{A84CB5A5-5272-45F1-AD56-3AAD523BFCB9}" type="parTrans" cxnId="{B6859A92-C481-4C5B-9FE0-B25D5E2FBD83}">
      <dgm:prSet/>
      <dgm:spPr/>
      <dgm:t>
        <a:bodyPr/>
        <a:lstStyle/>
        <a:p>
          <a:pPr algn="justLow" rtl="1"/>
          <a:endParaRPr lang="en-US" sz="2400">
            <a:solidFill>
              <a:schemeClr val="tx1"/>
            </a:solidFill>
            <a:cs typeface="B Titr" pitchFamily="2" charset="-78"/>
          </a:endParaRPr>
        </a:p>
      </dgm:t>
    </dgm:pt>
    <dgm:pt modelId="{4ADB57A6-C64A-4729-942D-8CB7C8C75D45}" type="sibTrans" cxnId="{B6859A92-C481-4C5B-9FE0-B25D5E2FBD83}">
      <dgm:prSet/>
      <dgm:spPr/>
      <dgm:t>
        <a:bodyPr/>
        <a:lstStyle/>
        <a:p>
          <a:pPr algn="justLow" rtl="1"/>
          <a:endParaRPr lang="en-US" sz="2400">
            <a:solidFill>
              <a:schemeClr val="tx1"/>
            </a:solidFill>
            <a:cs typeface="B Titr" pitchFamily="2" charset="-78"/>
          </a:endParaRPr>
        </a:p>
      </dgm:t>
    </dgm:pt>
    <dgm:pt modelId="{723CE3D1-DFB0-461E-BA43-DD9D8BD334EF}">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400" b="0" dirty="0">
              <a:solidFill>
                <a:schemeClr val="tx1"/>
              </a:solidFill>
              <a:cs typeface="B Titr" pitchFamily="2" charset="-78"/>
            </a:rPr>
            <a:t>ایجاد کلان شهرها و تعریف روابط جدید اجتماعی</a:t>
          </a:r>
          <a:endParaRPr lang="en-US" sz="2400" dirty="0">
            <a:solidFill>
              <a:schemeClr val="tx1"/>
            </a:solidFill>
            <a:cs typeface="B Titr" pitchFamily="2" charset="-78"/>
          </a:endParaRPr>
        </a:p>
      </dgm:t>
    </dgm:pt>
    <dgm:pt modelId="{342D7308-AF27-4F7D-A8F9-D16561BD9834}" type="parTrans" cxnId="{B8FD8087-7BDC-4AF1-AA3D-66D8CFC99E8E}">
      <dgm:prSet/>
      <dgm:spPr/>
      <dgm:t>
        <a:bodyPr/>
        <a:lstStyle/>
        <a:p>
          <a:pPr algn="justLow" rtl="1"/>
          <a:endParaRPr lang="en-US" sz="2400">
            <a:solidFill>
              <a:schemeClr val="tx1"/>
            </a:solidFill>
            <a:cs typeface="B Titr" pitchFamily="2" charset="-78"/>
          </a:endParaRPr>
        </a:p>
      </dgm:t>
    </dgm:pt>
    <dgm:pt modelId="{4994DE76-8F58-470F-9ED1-7173E4DC542A}" type="sibTrans" cxnId="{B8FD8087-7BDC-4AF1-AA3D-66D8CFC99E8E}">
      <dgm:prSet/>
      <dgm:spPr/>
      <dgm:t>
        <a:bodyPr/>
        <a:lstStyle/>
        <a:p>
          <a:pPr algn="justLow" rtl="1"/>
          <a:endParaRPr lang="en-US" sz="2400">
            <a:solidFill>
              <a:schemeClr val="tx1"/>
            </a:solidFill>
            <a:cs typeface="B Titr" pitchFamily="2" charset="-78"/>
          </a:endParaRPr>
        </a:p>
      </dgm:t>
    </dgm:pt>
    <dgm:pt modelId="{1FA5D092-4546-446B-95E8-446F3AADF94D}">
      <dgm:prSet phldrT="[Text]" custT="1">
        <dgm:style>
          <a:lnRef idx="1">
            <a:schemeClr val="accent1"/>
          </a:lnRef>
          <a:fillRef idx="2">
            <a:schemeClr val="accent1"/>
          </a:fillRef>
          <a:effectRef idx="1">
            <a:schemeClr val="accent1"/>
          </a:effectRef>
          <a:fontRef idx="minor">
            <a:schemeClr val="dk1"/>
          </a:fontRef>
        </dgm:style>
      </dgm:prSet>
      <dgm:spPr/>
      <dgm:t>
        <a:bodyPr/>
        <a:lstStyle/>
        <a:p>
          <a:pPr algn="justLow" rtl="1"/>
          <a:r>
            <a:rPr lang="fa-IR" sz="2800" b="0" dirty="0">
              <a:solidFill>
                <a:srgbClr val="002060"/>
              </a:solidFill>
              <a:cs typeface="B Titr" pitchFamily="2" charset="-78"/>
            </a:rPr>
            <a:t>تغییر جنس آسیب‌های اجتماعی و پیچیده‌تر شدن آنها</a:t>
          </a:r>
          <a:endParaRPr lang="en-US" sz="2800" dirty="0">
            <a:solidFill>
              <a:srgbClr val="002060"/>
            </a:solidFill>
            <a:cs typeface="B Titr" pitchFamily="2" charset="-78"/>
          </a:endParaRPr>
        </a:p>
      </dgm:t>
    </dgm:pt>
    <dgm:pt modelId="{97965DDF-EF01-4420-ABAC-8BA54FA547CE}" type="parTrans" cxnId="{CB6B86F5-E852-4650-9D99-46C8D91B822A}">
      <dgm:prSet/>
      <dgm:spPr/>
      <dgm:t>
        <a:bodyPr/>
        <a:lstStyle/>
        <a:p>
          <a:pPr algn="justLow" rtl="1"/>
          <a:endParaRPr lang="en-US" sz="2400">
            <a:solidFill>
              <a:schemeClr val="tx1"/>
            </a:solidFill>
            <a:cs typeface="B Titr" pitchFamily="2" charset="-78"/>
          </a:endParaRPr>
        </a:p>
      </dgm:t>
    </dgm:pt>
    <dgm:pt modelId="{2EFABB78-E6FA-4552-8961-7ADD10B53F11}" type="sibTrans" cxnId="{CB6B86F5-E852-4650-9D99-46C8D91B822A}">
      <dgm:prSet/>
      <dgm:spPr/>
      <dgm:t>
        <a:bodyPr/>
        <a:lstStyle/>
        <a:p>
          <a:pPr algn="justLow" rtl="1"/>
          <a:endParaRPr lang="en-US" sz="2400">
            <a:solidFill>
              <a:schemeClr val="tx1"/>
            </a:solidFill>
            <a:cs typeface="B Titr" pitchFamily="2" charset="-78"/>
          </a:endParaRPr>
        </a:p>
      </dgm:t>
    </dgm:pt>
    <dgm:pt modelId="{C6AD1404-347A-4C94-AAAD-0DF5B8225C47}">
      <dgm:prSet custT="1">
        <dgm:style>
          <a:lnRef idx="1">
            <a:schemeClr val="accent1"/>
          </a:lnRef>
          <a:fillRef idx="2">
            <a:schemeClr val="accent1"/>
          </a:fillRef>
          <a:effectRef idx="1">
            <a:schemeClr val="accent1"/>
          </a:effectRef>
          <a:fontRef idx="minor">
            <a:schemeClr val="dk1"/>
          </a:fontRef>
        </dgm:style>
      </dgm:prSet>
      <dgm:spPr/>
      <dgm:t>
        <a:bodyPr/>
        <a:lstStyle/>
        <a:p>
          <a:endParaRPr lang="en-US" dirty="0"/>
        </a:p>
      </dgm:t>
    </dgm:pt>
    <dgm:pt modelId="{FC9B4EF0-9CF5-4775-A024-3EB1D6CA657E}" type="parTrans" cxnId="{90BBDFB7-0C58-42E9-95B5-25CDE7FC0564}">
      <dgm:prSet/>
      <dgm:spPr/>
      <dgm:t>
        <a:bodyPr/>
        <a:lstStyle/>
        <a:p>
          <a:pPr algn="justLow" rtl="1"/>
          <a:endParaRPr lang="fa-IR"/>
        </a:p>
      </dgm:t>
    </dgm:pt>
    <dgm:pt modelId="{465F3B56-1007-4330-B0A4-B749BEFCE10E}" type="sibTrans" cxnId="{90BBDFB7-0C58-42E9-95B5-25CDE7FC0564}">
      <dgm:prSet/>
      <dgm:spPr/>
      <dgm:t>
        <a:bodyPr/>
        <a:lstStyle/>
        <a:p>
          <a:pPr algn="justLow" rtl="1"/>
          <a:endParaRPr lang="fa-IR"/>
        </a:p>
      </dgm:t>
    </dgm:pt>
    <dgm:pt modelId="{2EC8C6F0-AD51-4A03-BEB6-F4ADF8DACEC6}">
      <dgm:prSet custT="1"/>
      <dgm:spPr/>
      <dgm:t>
        <a:bodyPr/>
        <a:lstStyle/>
        <a:p>
          <a:r>
            <a:rPr lang="fa-IR" sz="2800" dirty="0">
              <a:solidFill>
                <a:srgbClr val="002060"/>
              </a:solidFill>
              <a:cs typeface="B Titr" pitchFamily="2" charset="-78"/>
            </a:rPr>
            <a:t>کاهش سن آسیب پذیری</a:t>
          </a:r>
          <a:endParaRPr lang="en-US" sz="2800" dirty="0">
            <a:solidFill>
              <a:srgbClr val="002060"/>
            </a:solidFill>
            <a:cs typeface="B Titr" pitchFamily="2" charset="-78"/>
          </a:endParaRPr>
        </a:p>
      </dgm:t>
    </dgm:pt>
    <dgm:pt modelId="{C0D0AD7B-B803-4B09-AF55-45C432C09422}" type="parTrans" cxnId="{B125CF17-B556-48ED-BEBD-1174A2C37D7A}">
      <dgm:prSet/>
      <dgm:spPr/>
      <dgm:t>
        <a:bodyPr/>
        <a:lstStyle/>
        <a:p>
          <a:endParaRPr lang="en-US"/>
        </a:p>
      </dgm:t>
    </dgm:pt>
    <dgm:pt modelId="{4079FE95-2FE3-42E2-8961-7C89E6D34C27}" type="sibTrans" cxnId="{B125CF17-B556-48ED-BEBD-1174A2C37D7A}">
      <dgm:prSet/>
      <dgm:spPr/>
      <dgm:t>
        <a:bodyPr/>
        <a:lstStyle/>
        <a:p>
          <a:endParaRPr lang="en-US"/>
        </a:p>
      </dgm:t>
    </dgm:pt>
    <dgm:pt modelId="{0B8419D0-542D-40F0-8457-27A68324EB83}">
      <dgm:prSet custT="1"/>
      <dgm:spPr/>
      <dgm:t>
        <a:bodyPr/>
        <a:lstStyle/>
        <a:p>
          <a:r>
            <a:rPr lang="fa-IR" sz="2800" b="0" dirty="0">
              <a:solidFill>
                <a:srgbClr val="002060"/>
              </a:solidFill>
              <a:cs typeface="B Titr" pitchFamily="2" charset="-78"/>
            </a:rPr>
            <a:t>سهل شدن دسترسی به عوامل آسیب‌زا</a:t>
          </a:r>
        </a:p>
      </dgm:t>
    </dgm:pt>
    <dgm:pt modelId="{AF58ACD7-37A4-4E3E-A1A6-8D97ECF890C1}" type="parTrans" cxnId="{C8F4FD7E-D386-43C8-BB5F-7DB8A66D2DC9}">
      <dgm:prSet/>
      <dgm:spPr/>
      <dgm:t>
        <a:bodyPr/>
        <a:lstStyle/>
        <a:p>
          <a:endParaRPr lang="en-US"/>
        </a:p>
      </dgm:t>
    </dgm:pt>
    <dgm:pt modelId="{E9B87193-88BD-4718-866D-ACAF920BCCE0}" type="sibTrans" cxnId="{C8F4FD7E-D386-43C8-BB5F-7DB8A66D2DC9}">
      <dgm:prSet/>
      <dgm:spPr/>
      <dgm:t>
        <a:bodyPr/>
        <a:lstStyle/>
        <a:p>
          <a:endParaRPr lang="en-US"/>
        </a:p>
      </dgm:t>
    </dgm:pt>
    <dgm:pt modelId="{F84B4302-794C-4CFF-86EA-000DEADA02C6}" type="pres">
      <dgm:prSet presAssocID="{A4D66D87-942C-4511-B384-BC4DEFF6868C}" presName="Name0" presStyleCnt="0">
        <dgm:presLayoutVars>
          <dgm:chMax val="7"/>
          <dgm:chPref val="7"/>
          <dgm:dir val="rev"/>
        </dgm:presLayoutVars>
      </dgm:prSet>
      <dgm:spPr/>
      <dgm:t>
        <a:bodyPr/>
        <a:lstStyle/>
        <a:p>
          <a:endParaRPr lang="en-US"/>
        </a:p>
      </dgm:t>
    </dgm:pt>
    <dgm:pt modelId="{4B39EE06-5C64-4375-8D61-B1674090B3C7}" type="pres">
      <dgm:prSet presAssocID="{A4D66D87-942C-4511-B384-BC4DEFF6868C}" presName="Name1" presStyleCnt="0"/>
      <dgm:spPr/>
    </dgm:pt>
    <dgm:pt modelId="{8135AEA8-6C01-492B-AAE7-E268ECCDC7A0}" type="pres">
      <dgm:prSet presAssocID="{A4D66D87-942C-4511-B384-BC4DEFF6868C}" presName="cycle" presStyleCnt="0"/>
      <dgm:spPr/>
    </dgm:pt>
    <dgm:pt modelId="{43542A9E-020C-48B2-9496-CEDF3C90BBAE}" type="pres">
      <dgm:prSet presAssocID="{A4D66D87-942C-4511-B384-BC4DEFF6868C}" presName="srcNode" presStyleLbl="node1" presStyleIdx="0" presStyleCnt="7"/>
      <dgm:spPr/>
    </dgm:pt>
    <dgm:pt modelId="{0247980D-FEA4-4294-9BAA-8DD4660A1DED}" type="pres">
      <dgm:prSet presAssocID="{A4D66D87-942C-4511-B384-BC4DEFF6868C}" presName="conn" presStyleLbl="parChTrans1D2" presStyleIdx="0" presStyleCnt="1"/>
      <dgm:spPr/>
      <dgm:t>
        <a:bodyPr/>
        <a:lstStyle/>
        <a:p>
          <a:endParaRPr lang="en-US"/>
        </a:p>
      </dgm:t>
    </dgm:pt>
    <dgm:pt modelId="{55473B9B-32C8-433A-AC45-B8CD3B3E6952}" type="pres">
      <dgm:prSet presAssocID="{A4D66D87-942C-4511-B384-BC4DEFF6868C}" presName="extraNode" presStyleLbl="node1" presStyleIdx="0" presStyleCnt="7"/>
      <dgm:spPr/>
    </dgm:pt>
    <dgm:pt modelId="{C009FEAB-EA4C-4769-A7FD-ECEEF8B7F0A0}" type="pres">
      <dgm:prSet presAssocID="{A4D66D87-942C-4511-B384-BC4DEFF6868C}" presName="dstNode" presStyleLbl="node1" presStyleIdx="0" presStyleCnt="7"/>
      <dgm:spPr/>
    </dgm:pt>
    <dgm:pt modelId="{7E4AB98A-8E7A-4457-AE5A-CFE0C27F369D}" type="pres">
      <dgm:prSet presAssocID="{BAD30C34-9B5D-4489-A462-2BE332783D14}" presName="text_1" presStyleLbl="node1" presStyleIdx="0" presStyleCnt="7" custLinFactNeighborX="218" custLinFactNeighborY="9413">
        <dgm:presLayoutVars>
          <dgm:bulletEnabled val="1"/>
        </dgm:presLayoutVars>
      </dgm:prSet>
      <dgm:spPr/>
      <dgm:t>
        <a:bodyPr/>
        <a:lstStyle/>
        <a:p>
          <a:endParaRPr lang="en-US"/>
        </a:p>
      </dgm:t>
    </dgm:pt>
    <dgm:pt modelId="{3F69EB73-1EE6-47B9-903A-1875F48685C1}" type="pres">
      <dgm:prSet presAssocID="{BAD30C34-9B5D-4489-A462-2BE332783D14}" presName="accent_1" presStyleCnt="0"/>
      <dgm:spPr/>
    </dgm:pt>
    <dgm:pt modelId="{D510A060-3586-4692-AB40-4A2277A6C7DA}" type="pres">
      <dgm:prSet presAssocID="{BAD30C34-9B5D-4489-A462-2BE332783D14}" presName="accentRepeatNode" presStyleLbl="solidFgAcc1" presStyleIdx="0" presStyleCnt="7"/>
      <dgm:spPr>
        <a:ln w="19050">
          <a:solidFill>
            <a:schemeClr val="accent1"/>
          </a:solidFill>
        </a:ln>
      </dgm:spPr>
    </dgm:pt>
    <dgm:pt modelId="{E57E3013-770A-419C-8926-6284BFF0AD32}" type="pres">
      <dgm:prSet presAssocID="{7930BD14-B9C5-4A2F-AFF8-1F4A006539D9}" presName="text_2" presStyleLbl="node1" presStyleIdx="1" presStyleCnt="7">
        <dgm:presLayoutVars>
          <dgm:bulletEnabled val="1"/>
        </dgm:presLayoutVars>
      </dgm:prSet>
      <dgm:spPr/>
      <dgm:t>
        <a:bodyPr/>
        <a:lstStyle/>
        <a:p>
          <a:endParaRPr lang="en-US"/>
        </a:p>
      </dgm:t>
    </dgm:pt>
    <dgm:pt modelId="{4D6B3D83-0449-42C2-BEC7-ED53C56D2F2B}" type="pres">
      <dgm:prSet presAssocID="{7930BD14-B9C5-4A2F-AFF8-1F4A006539D9}" presName="accent_2" presStyleCnt="0"/>
      <dgm:spPr/>
    </dgm:pt>
    <dgm:pt modelId="{2B81B29A-7E7A-48D4-A4EC-1767C1BF3AFD}" type="pres">
      <dgm:prSet presAssocID="{7930BD14-B9C5-4A2F-AFF8-1F4A006539D9}" presName="accentRepeatNode" presStyleLbl="solidFgAcc1" presStyleIdx="1" presStyleCnt="7"/>
      <dgm:spPr>
        <a:ln w="19050">
          <a:solidFill>
            <a:schemeClr val="accent1"/>
          </a:solidFill>
        </a:ln>
      </dgm:spPr>
    </dgm:pt>
    <dgm:pt modelId="{88BB6178-D4AD-4264-8D67-79767C997A37}" type="pres">
      <dgm:prSet presAssocID="{2EC8C6F0-AD51-4A03-BEB6-F4ADF8DACEC6}" presName="text_3" presStyleLbl="node1" presStyleIdx="2" presStyleCnt="7">
        <dgm:presLayoutVars>
          <dgm:bulletEnabled val="1"/>
        </dgm:presLayoutVars>
      </dgm:prSet>
      <dgm:spPr/>
      <dgm:t>
        <a:bodyPr/>
        <a:lstStyle/>
        <a:p>
          <a:endParaRPr lang="en-US"/>
        </a:p>
      </dgm:t>
    </dgm:pt>
    <dgm:pt modelId="{07B2576F-CC43-4230-B5F0-FE10265C7747}" type="pres">
      <dgm:prSet presAssocID="{2EC8C6F0-AD51-4A03-BEB6-F4ADF8DACEC6}" presName="accent_3" presStyleCnt="0"/>
      <dgm:spPr/>
    </dgm:pt>
    <dgm:pt modelId="{6EFE2532-79E4-436D-8D33-89CF203B654A}" type="pres">
      <dgm:prSet presAssocID="{2EC8C6F0-AD51-4A03-BEB6-F4ADF8DACEC6}" presName="accentRepeatNode" presStyleLbl="solidFgAcc1" presStyleIdx="2" presStyleCnt="7"/>
      <dgm:spPr/>
    </dgm:pt>
    <dgm:pt modelId="{A56FACDD-6E1B-494A-90D4-8A8D9E3A9FE7}" type="pres">
      <dgm:prSet presAssocID="{DFA05100-B6FA-4124-B718-C5D6D5B1B7FE}" presName="text_4" presStyleLbl="node1" presStyleIdx="3" presStyleCnt="7">
        <dgm:presLayoutVars>
          <dgm:bulletEnabled val="1"/>
        </dgm:presLayoutVars>
      </dgm:prSet>
      <dgm:spPr/>
      <dgm:t>
        <a:bodyPr/>
        <a:lstStyle/>
        <a:p>
          <a:endParaRPr lang="en-US"/>
        </a:p>
      </dgm:t>
    </dgm:pt>
    <dgm:pt modelId="{1AF656A0-09B2-4E4D-977C-6043103F2DA6}" type="pres">
      <dgm:prSet presAssocID="{DFA05100-B6FA-4124-B718-C5D6D5B1B7FE}" presName="accent_4" presStyleCnt="0"/>
      <dgm:spPr/>
    </dgm:pt>
    <dgm:pt modelId="{B82D3366-77A5-4D55-98C5-B6A3ED1BE04F}" type="pres">
      <dgm:prSet presAssocID="{DFA05100-B6FA-4124-B718-C5D6D5B1B7FE}" presName="accentRepeatNode" presStyleLbl="solidFgAcc1" presStyleIdx="3" presStyleCnt="7"/>
      <dgm:spPr>
        <a:ln w="19050">
          <a:solidFill>
            <a:schemeClr val="accent1"/>
          </a:solidFill>
        </a:ln>
      </dgm:spPr>
    </dgm:pt>
    <dgm:pt modelId="{30B26044-0CEC-492C-B344-63ADD4EFB540}" type="pres">
      <dgm:prSet presAssocID="{0B8419D0-542D-40F0-8457-27A68324EB83}" presName="text_5" presStyleLbl="node1" presStyleIdx="4" presStyleCnt="7">
        <dgm:presLayoutVars>
          <dgm:bulletEnabled val="1"/>
        </dgm:presLayoutVars>
      </dgm:prSet>
      <dgm:spPr/>
      <dgm:t>
        <a:bodyPr/>
        <a:lstStyle/>
        <a:p>
          <a:endParaRPr lang="en-US"/>
        </a:p>
      </dgm:t>
    </dgm:pt>
    <dgm:pt modelId="{805C63B2-B9CA-4158-AE2C-DABF44377380}" type="pres">
      <dgm:prSet presAssocID="{0B8419D0-542D-40F0-8457-27A68324EB83}" presName="accent_5" presStyleCnt="0"/>
      <dgm:spPr/>
    </dgm:pt>
    <dgm:pt modelId="{B63D711B-8A29-4896-974D-ED6547636A25}" type="pres">
      <dgm:prSet presAssocID="{0B8419D0-542D-40F0-8457-27A68324EB83}" presName="accentRepeatNode" presStyleLbl="solidFgAcc1" presStyleIdx="4" presStyleCnt="7"/>
      <dgm:spPr/>
    </dgm:pt>
    <dgm:pt modelId="{0D04722B-2358-43C4-9AC2-54E359223267}" type="pres">
      <dgm:prSet presAssocID="{723CE3D1-DFB0-461E-BA43-DD9D8BD334EF}" presName="text_6" presStyleLbl="node1" presStyleIdx="5" presStyleCnt="7">
        <dgm:presLayoutVars>
          <dgm:bulletEnabled val="1"/>
        </dgm:presLayoutVars>
      </dgm:prSet>
      <dgm:spPr/>
      <dgm:t>
        <a:bodyPr/>
        <a:lstStyle/>
        <a:p>
          <a:endParaRPr lang="en-US"/>
        </a:p>
      </dgm:t>
    </dgm:pt>
    <dgm:pt modelId="{85E2CFF0-3F38-4617-9869-44A6695738D7}" type="pres">
      <dgm:prSet presAssocID="{723CE3D1-DFB0-461E-BA43-DD9D8BD334EF}" presName="accent_6" presStyleCnt="0"/>
      <dgm:spPr/>
    </dgm:pt>
    <dgm:pt modelId="{C539295D-EE1E-4685-80CC-4EADA3EEE8D8}" type="pres">
      <dgm:prSet presAssocID="{723CE3D1-DFB0-461E-BA43-DD9D8BD334EF}" presName="accentRepeatNode" presStyleLbl="solidFgAcc1" presStyleIdx="5" presStyleCnt="7"/>
      <dgm:spPr>
        <a:ln w="19050">
          <a:solidFill>
            <a:schemeClr val="accent1"/>
          </a:solidFill>
        </a:ln>
      </dgm:spPr>
    </dgm:pt>
    <dgm:pt modelId="{4ED95F1B-53F4-48AF-BDD5-04F17D51D0DB}" type="pres">
      <dgm:prSet presAssocID="{1FA5D092-4546-446B-95E8-446F3AADF94D}" presName="text_7" presStyleLbl="node1" presStyleIdx="6" presStyleCnt="7">
        <dgm:presLayoutVars>
          <dgm:bulletEnabled val="1"/>
        </dgm:presLayoutVars>
      </dgm:prSet>
      <dgm:spPr/>
      <dgm:t>
        <a:bodyPr/>
        <a:lstStyle/>
        <a:p>
          <a:endParaRPr lang="en-US"/>
        </a:p>
      </dgm:t>
    </dgm:pt>
    <dgm:pt modelId="{52663F8F-33F6-4837-A524-9418215D969A}" type="pres">
      <dgm:prSet presAssocID="{1FA5D092-4546-446B-95E8-446F3AADF94D}" presName="accent_7" presStyleCnt="0"/>
      <dgm:spPr/>
    </dgm:pt>
    <dgm:pt modelId="{727C05FA-0946-4E59-BA31-600C87FF1A65}" type="pres">
      <dgm:prSet presAssocID="{1FA5D092-4546-446B-95E8-446F3AADF94D}" presName="accentRepeatNode" presStyleLbl="solidFgAcc1" presStyleIdx="6" presStyleCnt="7"/>
      <dgm:spPr>
        <a:ln w="19050">
          <a:solidFill>
            <a:schemeClr val="accent1"/>
          </a:solidFill>
        </a:ln>
      </dgm:spPr>
    </dgm:pt>
  </dgm:ptLst>
  <dgm:cxnLst>
    <dgm:cxn modelId="{8A4077BD-9684-4C11-9C0D-B49B8EE4E3BA}" type="presOf" srcId="{50D778B4-90F6-4C55-B997-B1AEE454263F}" destId="{0247980D-FEA4-4294-9BAA-8DD4660A1DED}" srcOrd="0" destOrd="0" presId="urn:microsoft.com/office/officeart/2008/layout/VerticalCurvedList"/>
    <dgm:cxn modelId="{90BBDFB7-0C58-42E9-95B5-25CDE7FC0564}" srcId="{A4D66D87-942C-4511-B384-BC4DEFF6868C}" destId="{C6AD1404-347A-4C94-AAAD-0DF5B8225C47}" srcOrd="8" destOrd="0" parTransId="{FC9B4EF0-9CF5-4775-A024-3EB1D6CA657E}" sibTransId="{465F3B56-1007-4330-B0A4-B749BEFCE10E}"/>
    <dgm:cxn modelId="{FD92336E-602D-4210-9806-CAF671B6CA65}" type="presOf" srcId="{723CE3D1-DFB0-461E-BA43-DD9D8BD334EF}" destId="{0D04722B-2358-43C4-9AC2-54E359223267}" srcOrd="0" destOrd="0" presId="urn:microsoft.com/office/officeart/2008/layout/VerticalCurvedList"/>
    <dgm:cxn modelId="{31E6B6F3-51E0-4237-81A9-F0C295513031}" type="presOf" srcId="{0B8419D0-542D-40F0-8457-27A68324EB83}" destId="{30B26044-0CEC-492C-B344-63ADD4EFB540}" srcOrd="0" destOrd="0" presId="urn:microsoft.com/office/officeart/2008/layout/VerticalCurvedList"/>
    <dgm:cxn modelId="{B8FD8087-7BDC-4AF1-AA3D-66D8CFC99E8E}" srcId="{A4D66D87-942C-4511-B384-BC4DEFF6868C}" destId="{723CE3D1-DFB0-461E-BA43-DD9D8BD334EF}" srcOrd="5" destOrd="0" parTransId="{342D7308-AF27-4F7D-A8F9-D16561BD9834}" sibTransId="{4994DE76-8F58-470F-9ED1-7173E4DC542A}"/>
    <dgm:cxn modelId="{46C1D6B9-4575-463F-92F6-36C58963DECA}" type="presOf" srcId="{1FA5D092-4546-446B-95E8-446F3AADF94D}" destId="{4ED95F1B-53F4-48AF-BDD5-04F17D51D0DB}" srcOrd="0" destOrd="0" presId="urn:microsoft.com/office/officeart/2008/layout/VerticalCurvedList"/>
    <dgm:cxn modelId="{B6859A92-C481-4C5B-9FE0-B25D5E2FBD83}" srcId="{A4D66D87-942C-4511-B384-BC4DEFF6868C}" destId="{A2C2CA66-FED0-4C00-911F-50F6460423AA}" srcOrd="7" destOrd="0" parTransId="{A84CB5A5-5272-45F1-AD56-3AAD523BFCB9}" sibTransId="{4ADB57A6-C64A-4729-942D-8CB7C8C75D45}"/>
    <dgm:cxn modelId="{E86220BA-2558-4689-9DC6-B042339283F5}" srcId="{A4D66D87-942C-4511-B384-BC4DEFF6868C}" destId="{BAD30C34-9B5D-4489-A462-2BE332783D14}" srcOrd="0" destOrd="0" parTransId="{43990FB3-A508-45B4-9A12-4F0234426313}" sibTransId="{50D778B4-90F6-4C55-B997-B1AEE454263F}"/>
    <dgm:cxn modelId="{8F56AF58-E570-456B-B540-47D7031AD8DA}" type="presOf" srcId="{A4D66D87-942C-4511-B384-BC4DEFF6868C}" destId="{F84B4302-794C-4CFF-86EA-000DEADA02C6}" srcOrd="0" destOrd="0" presId="urn:microsoft.com/office/officeart/2008/layout/VerticalCurvedList"/>
    <dgm:cxn modelId="{C8F4FD7E-D386-43C8-BB5F-7DB8A66D2DC9}" srcId="{A4D66D87-942C-4511-B384-BC4DEFF6868C}" destId="{0B8419D0-542D-40F0-8457-27A68324EB83}" srcOrd="4" destOrd="0" parTransId="{AF58ACD7-37A4-4E3E-A1A6-8D97ECF890C1}" sibTransId="{E9B87193-88BD-4718-866D-ACAF920BCCE0}"/>
    <dgm:cxn modelId="{10FE0B9F-25A4-4390-A689-6741557F707B}" type="presOf" srcId="{2EC8C6F0-AD51-4A03-BEB6-F4ADF8DACEC6}" destId="{88BB6178-D4AD-4264-8D67-79767C997A37}" srcOrd="0" destOrd="0" presId="urn:microsoft.com/office/officeart/2008/layout/VerticalCurvedList"/>
    <dgm:cxn modelId="{42A3E93A-6792-4721-8C50-40387B015CF8}" type="presOf" srcId="{DFA05100-B6FA-4124-B718-C5D6D5B1B7FE}" destId="{A56FACDD-6E1B-494A-90D4-8A8D9E3A9FE7}" srcOrd="0" destOrd="0" presId="urn:microsoft.com/office/officeart/2008/layout/VerticalCurvedList"/>
    <dgm:cxn modelId="{A0FBF42F-AB48-410F-A3F9-82C5DE556688}" srcId="{A4D66D87-942C-4511-B384-BC4DEFF6868C}" destId="{DFA05100-B6FA-4124-B718-C5D6D5B1B7FE}" srcOrd="3" destOrd="0" parTransId="{1E8AE27B-C027-4832-A83A-FF2CA101159B}" sibTransId="{CDBAF6CC-B67B-403A-AD93-82D60045D38A}"/>
    <dgm:cxn modelId="{D0BFECCC-33C3-47BE-B330-07B92C3F367E}" type="presOf" srcId="{BAD30C34-9B5D-4489-A462-2BE332783D14}" destId="{7E4AB98A-8E7A-4457-AE5A-CFE0C27F369D}" srcOrd="0" destOrd="0" presId="urn:microsoft.com/office/officeart/2008/layout/VerticalCurvedList"/>
    <dgm:cxn modelId="{CA80F473-2420-4240-9915-E4CB734E3E1C}" type="presOf" srcId="{7930BD14-B9C5-4A2F-AFF8-1F4A006539D9}" destId="{E57E3013-770A-419C-8926-6284BFF0AD32}" srcOrd="0" destOrd="0" presId="urn:microsoft.com/office/officeart/2008/layout/VerticalCurvedList"/>
    <dgm:cxn modelId="{B125CF17-B556-48ED-BEBD-1174A2C37D7A}" srcId="{A4D66D87-942C-4511-B384-BC4DEFF6868C}" destId="{2EC8C6F0-AD51-4A03-BEB6-F4ADF8DACEC6}" srcOrd="2" destOrd="0" parTransId="{C0D0AD7B-B803-4B09-AF55-45C432C09422}" sibTransId="{4079FE95-2FE3-42E2-8961-7C89E6D34C27}"/>
    <dgm:cxn modelId="{948C4A12-472D-42EA-8DB8-30B17A048E24}" srcId="{A4D66D87-942C-4511-B384-BC4DEFF6868C}" destId="{7930BD14-B9C5-4A2F-AFF8-1F4A006539D9}" srcOrd="1" destOrd="0" parTransId="{BF541B7F-36A2-4F22-AB59-DBBF8015D002}" sibTransId="{83697DB3-F537-43E0-ADAE-03D0A579101C}"/>
    <dgm:cxn modelId="{CB6B86F5-E852-4650-9D99-46C8D91B822A}" srcId="{A4D66D87-942C-4511-B384-BC4DEFF6868C}" destId="{1FA5D092-4546-446B-95E8-446F3AADF94D}" srcOrd="6" destOrd="0" parTransId="{97965DDF-EF01-4420-ABAC-8BA54FA547CE}" sibTransId="{2EFABB78-E6FA-4552-8961-7ADD10B53F11}"/>
    <dgm:cxn modelId="{6D8D6E43-2032-46B4-9060-62E37F849DB6}" type="presParOf" srcId="{F84B4302-794C-4CFF-86EA-000DEADA02C6}" destId="{4B39EE06-5C64-4375-8D61-B1674090B3C7}" srcOrd="0" destOrd="0" presId="urn:microsoft.com/office/officeart/2008/layout/VerticalCurvedList"/>
    <dgm:cxn modelId="{00C4B1B1-837F-4C6E-83B3-8219F346A0A4}" type="presParOf" srcId="{4B39EE06-5C64-4375-8D61-B1674090B3C7}" destId="{8135AEA8-6C01-492B-AAE7-E268ECCDC7A0}" srcOrd="0" destOrd="0" presId="urn:microsoft.com/office/officeart/2008/layout/VerticalCurvedList"/>
    <dgm:cxn modelId="{CC3C3C90-6C6C-455C-93A5-75ACF9EE9EF8}" type="presParOf" srcId="{8135AEA8-6C01-492B-AAE7-E268ECCDC7A0}" destId="{43542A9E-020C-48B2-9496-CEDF3C90BBAE}" srcOrd="0" destOrd="0" presId="urn:microsoft.com/office/officeart/2008/layout/VerticalCurvedList"/>
    <dgm:cxn modelId="{8EBC3D02-8438-43A5-8D2D-1F3DDAABEED0}" type="presParOf" srcId="{8135AEA8-6C01-492B-AAE7-E268ECCDC7A0}" destId="{0247980D-FEA4-4294-9BAA-8DD4660A1DED}" srcOrd="1" destOrd="0" presId="urn:microsoft.com/office/officeart/2008/layout/VerticalCurvedList"/>
    <dgm:cxn modelId="{B99712B6-E389-4946-BE53-72333EAE1CB2}" type="presParOf" srcId="{8135AEA8-6C01-492B-AAE7-E268ECCDC7A0}" destId="{55473B9B-32C8-433A-AC45-B8CD3B3E6952}" srcOrd="2" destOrd="0" presId="urn:microsoft.com/office/officeart/2008/layout/VerticalCurvedList"/>
    <dgm:cxn modelId="{099495B0-0BBE-4B26-9F8D-DFFC5C8D177C}" type="presParOf" srcId="{8135AEA8-6C01-492B-AAE7-E268ECCDC7A0}" destId="{C009FEAB-EA4C-4769-A7FD-ECEEF8B7F0A0}" srcOrd="3" destOrd="0" presId="urn:microsoft.com/office/officeart/2008/layout/VerticalCurvedList"/>
    <dgm:cxn modelId="{0FAA1480-6B76-4D57-87BD-90FDF2F24AD1}" type="presParOf" srcId="{4B39EE06-5C64-4375-8D61-B1674090B3C7}" destId="{7E4AB98A-8E7A-4457-AE5A-CFE0C27F369D}" srcOrd="1" destOrd="0" presId="urn:microsoft.com/office/officeart/2008/layout/VerticalCurvedList"/>
    <dgm:cxn modelId="{038AC1F0-D494-4D24-B88C-189F040B9582}" type="presParOf" srcId="{4B39EE06-5C64-4375-8D61-B1674090B3C7}" destId="{3F69EB73-1EE6-47B9-903A-1875F48685C1}" srcOrd="2" destOrd="0" presId="urn:microsoft.com/office/officeart/2008/layout/VerticalCurvedList"/>
    <dgm:cxn modelId="{E541CF02-6830-4762-AC97-C41C6E5C95C6}" type="presParOf" srcId="{3F69EB73-1EE6-47B9-903A-1875F48685C1}" destId="{D510A060-3586-4692-AB40-4A2277A6C7DA}" srcOrd="0" destOrd="0" presId="urn:microsoft.com/office/officeart/2008/layout/VerticalCurvedList"/>
    <dgm:cxn modelId="{9E91D78C-26F7-41D8-9AB6-E127A5DE646F}" type="presParOf" srcId="{4B39EE06-5C64-4375-8D61-B1674090B3C7}" destId="{E57E3013-770A-419C-8926-6284BFF0AD32}" srcOrd="3" destOrd="0" presId="urn:microsoft.com/office/officeart/2008/layout/VerticalCurvedList"/>
    <dgm:cxn modelId="{61C43114-1E0A-468B-835A-E36B8F3A67D5}" type="presParOf" srcId="{4B39EE06-5C64-4375-8D61-B1674090B3C7}" destId="{4D6B3D83-0449-42C2-BEC7-ED53C56D2F2B}" srcOrd="4" destOrd="0" presId="urn:microsoft.com/office/officeart/2008/layout/VerticalCurvedList"/>
    <dgm:cxn modelId="{D9F1E40F-3890-4DC8-AD43-0F9A94866227}" type="presParOf" srcId="{4D6B3D83-0449-42C2-BEC7-ED53C56D2F2B}" destId="{2B81B29A-7E7A-48D4-A4EC-1767C1BF3AFD}" srcOrd="0" destOrd="0" presId="urn:microsoft.com/office/officeart/2008/layout/VerticalCurvedList"/>
    <dgm:cxn modelId="{9A86C0E8-616C-4620-A505-9B1A847F1AEB}" type="presParOf" srcId="{4B39EE06-5C64-4375-8D61-B1674090B3C7}" destId="{88BB6178-D4AD-4264-8D67-79767C997A37}" srcOrd="5" destOrd="0" presId="urn:microsoft.com/office/officeart/2008/layout/VerticalCurvedList"/>
    <dgm:cxn modelId="{7065B0CF-FF10-4794-B020-9D9E6FE4DCF5}" type="presParOf" srcId="{4B39EE06-5C64-4375-8D61-B1674090B3C7}" destId="{07B2576F-CC43-4230-B5F0-FE10265C7747}" srcOrd="6" destOrd="0" presId="urn:microsoft.com/office/officeart/2008/layout/VerticalCurvedList"/>
    <dgm:cxn modelId="{F9520C1A-6306-4227-B3A4-E0E6ACFC0199}" type="presParOf" srcId="{07B2576F-CC43-4230-B5F0-FE10265C7747}" destId="{6EFE2532-79E4-436D-8D33-89CF203B654A}" srcOrd="0" destOrd="0" presId="urn:microsoft.com/office/officeart/2008/layout/VerticalCurvedList"/>
    <dgm:cxn modelId="{BBF4F053-39B9-43AD-A05B-0A4748AE0F9C}" type="presParOf" srcId="{4B39EE06-5C64-4375-8D61-B1674090B3C7}" destId="{A56FACDD-6E1B-494A-90D4-8A8D9E3A9FE7}" srcOrd="7" destOrd="0" presId="urn:microsoft.com/office/officeart/2008/layout/VerticalCurvedList"/>
    <dgm:cxn modelId="{4071EC64-28E2-4B47-A312-F523EE87E426}" type="presParOf" srcId="{4B39EE06-5C64-4375-8D61-B1674090B3C7}" destId="{1AF656A0-09B2-4E4D-977C-6043103F2DA6}" srcOrd="8" destOrd="0" presId="urn:microsoft.com/office/officeart/2008/layout/VerticalCurvedList"/>
    <dgm:cxn modelId="{BFB4B281-ABB3-4847-99C0-A0F0C8634B88}" type="presParOf" srcId="{1AF656A0-09B2-4E4D-977C-6043103F2DA6}" destId="{B82D3366-77A5-4D55-98C5-B6A3ED1BE04F}" srcOrd="0" destOrd="0" presId="urn:microsoft.com/office/officeart/2008/layout/VerticalCurvedList"/>
    <dgm:cxn modelId="{FEC848C8-0952-45AB-83B4-856A0FC8DB5A}" type="presParOf" srcId="{4B39EE06-5C64-4375-8D61-B1674090B3C7}" destId="{30B26044-0CEC-492C-B344-63ADD4EFB540}" srcOrd="9" destOrd="0" presId="urn:microsoft.com/office/officeart/2008/layout/VerticalCurvedList"/>
    <dgm:cxn modelId="{E84705BC-DDC7-4A92-940C-B275B626DAED}" type="presParOf" srcId="{4B39EE06-5C64-4375-8D61-B1674090B3C7}" destId="{805C63B2-B9CA-4158-AE2C-DABF44377380}" srcOrd="10" destOrd="0" presId="urn:microsoft.com/office/officeart/2008/layout/VerticalCurvedList"/>
    <dgm:cxn modelId="{6FA9D911-03B2-4E6A-B89A-ABDB53AED245}" type="presParOf" srcId="{805C63B2-B9CA-4158-AE2C-DABF44377380}" destId="{B63D711B-8A29-4896-974D-ED6547636A25}" srcOrd="0" destOrd="0" presId="urn:microsoft.com/office/officeart/2008/layout/VerticalCurvedList"/>
    <dgm:cxn modelId="{1462429C-AFD7-4EE8-A1CF-C1C0BD0731AD}" type="presParOf" srcId="{4B39EE06-5C64-4375-8D61-B1674090B3C7}" destId="{0D04722B-2358-43C4-9AC2-54E359223267}" srcOrd="11" destOrd="0" presId="urn:microsoft.com/office/officeart/2008/layout/VerticalCurvedList"/>
    <dgm:cxn modelId="{A2A6F558-E018-475B-ACED-20EC66C4AE74}" type="presParOf" srcId="{4B39EE06-5C64-4375-8D61-B1674090B3C7}" destId="{85E2CFF0-3F38-4617-9869-44A6695738D7}" srcOrd="12" destOrd="0" presId="urn:microsoft.com/office/officeart/2008/layout/VerticalCurvedList"/>
    <dgm:cxn modelId="{EF72C68D-9843-451F-A7F7-B9F56D91AC63}" type="presParOf" srcId="{85E2CFF0-3F38-4617-9869-44A6695738D7}" destId="{C539295D-EE1E-4685-80CC-4EADA3EEE8D8}" srcOrd="0" destOrd="0" presId="urn:microsoft.com/office/officeart/2008/layout/VerticalCurvedList"/>
    <dgm:cxn modelId="{2E757F9F-0C86-453F-83ED-B938C4F9B62E}" type="presParOf" srcId="{4B39EE06-5C64-4375-8D61-B1674090B3C7}" destId="{4ED95F1B-53F4-48AF-BDD5-04F17D51D0DB}" srcOrd="13" destOrd="0" presId="urn:microsoft.com/office/officeart/2008/layout/VerticalCurvedList"/>
    <dgm:cxn modelId="{2CDBFF60-5719-486C-B968-9EB4364C0D3B}" type="presParOf" srcId="{4B39EE06-5C64-4375-8D61-B1674090B3C7}" destId="{52663F8F-33F6-4837-A524-9418215D969A}" srcOrd="14" destOrd="0" presId="urn:microsoft.com/office/officeart/2008/layout/VerticalCurvedList"/>
    <dgm:cxn modelId="{2A504EF5-5B0E-4E32-9819-2F4F8E5DA5A0}" type="presParOf" srcId="{52663F8F-33F6-4837-A524-9418215D969A}" destId="{727C05FA-0946-4E59-BA31-600C87FF1A65}" srcOrd="0" destOrd="0" presId="urn:microsoft.com/office/officeart/2008/layout/VerticalCurvedList"/>
  </dgm:cxnLst>
  <dgm:bg>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35E831-AEF7-40FE-BBA0-B6CB7714205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6387BD8-7B4C-4DFB-825D-6CF240C523A6}">
      <dgm:prSet phldrT="[Text]" custT="1"/>
      <dgm:spPr/>
      <dgm:t>
        <a:bodyPr/>
        <a:lstStyle/>
        <a:p>
          <a:r>
            <a:rPr lang="fa-IR" sz="1600" dirty="0">
              <a:cs typeface="B Titr" panose="00000700000000000000" pitchFamily="2" charset="-78"/>
            </a:rPr>
            <a:t>کل مواد</a:t>
          </a:r>
          <a:endParaRPr lang="en-US" sz="1600" dirty="0">
            <a:cs typeface="B Titr" panose="00000700000000000000" pitchFamily="2" charset="-78"/>
          </a:endParaRPr>
        </a:p>
      </dgm:t>
    </dgm:pt>
    <dgm:pt modelId="{9608C4E1-43B8-4B6E-8044-7DCC21EC2C34}" type="parTrans" cxnId="{E4747AD7-71EB-4FD1-B2FD-E1FC07DCEA49}">
      <dgm:prSet/>
      <dgm:spPr/>
      <dgm:t>
        <a:bodyPr/>
        <a:lstStyle/>
        <a:p>
          <a:endParaRPr lang="en-US"/>
        </a:p>
      </dgm:t>
    </dgm:pt>
    <dgm:pt modelId="{31DC90CC-3E5F-421E-95D6-A9B85CD6D96B}" type="sibTrans" cxnId="{E4747AD7-71EB-4FD1-B2FD-E1FC07DCEA49}">
      <dgm:prSet/>
      <dgm:spPr/>
      <dgm:t>
        <a:bodyPr/>
        <a:lstStyle/>
        <a:p>
          <a:endParaRPr lang="en-US"/>
        </a:p>
      </dgm:t>
    </dgm:pt>
    <dgm:pt modelId="{A85D6E92-9E19-43AC-9300-6B793A3DC070}">
      <dgm:prSet phldrT="[Text]" custT="1"/>
      <dgm:spPr/>
      <dgm:t>
        <a:bodyPr/>
        <a:lstStyle/>
        <a:p>
          <a:pPr algn="ctr" rtl="1">
            <a:buNone/>
          </a:pPr>
          <a:r>
            <a:rPr lang="fa-IR" sz="2800" dirty="0">
              <a:cs typeface="B Zar" panose="00000400000000000000" pitchFamily="2" charset="-78"/>
            </a:rPr>
            <a:t>کل قانون دارای 73 ماده و 81 تبصره و 236 تکیلف قانونی است</a:t>
          </a:r>
          <a:endParaRPr lang="en-US" sz="2800" dirty="0">
            <a:cs typeface="B Zar" panose="00000400000000000000" pitchFamily="2" charset="-78"/>
          </a:endParaRPr>
        </a:p>
      </dgm:t>
    </dgm:pt>
    <dgm:pt modelId="{3B4219B0-3894-46EA-8EBA-116ECE21C601}" type="parTrans" cxnId="{C056213F-FD0F-4001-A11D-C1287B854F3B}">
      <dgm:prSet/>
      <dgm:spPr/>
      <dgm:t>
        <a:bodyPr/>
        <a:lstStyle/>
        <a:p>
          <a:endParaRPr lang="en-US"/>
        </a:p>
      </dgm:t>
    </dgm:pt>
    <dgm:pt modelId="{FF65D5BE-82CA-4015-B8CD-7CCC4AFBF466}" type="sibTrans" cxnId="{C056213F-FD0F-4001-A11D-C1287B854F3B}">
      <dgm:prSet/>
      <dgm:spPr/>
      <dgm:t>
        <a:bodyPr/>
        <a:lstStyle/>
        <a:p>
          <a:endParaRPr lang="en-US"/>
        </a:p>
      </dgm:t>
    </dgm:pt>
    <dgm:pt modelId="{DDC137A4-A381-407C-9D31-425AA28D94AA}">
      <dgm:prSet phldrT="[Text]" custT="1"/>
      <dgm:spPr/>
      <dgm:t>
        <a:bodyPr/>
        <a:lstStyle/>
        <a:p>
          <a:r>
            <a:rPr lang="fa-IR" sz="2000" dirty="0">
              <a:cs typeface="B Titr" panose="00000700000000000000" pitchFamily="2" charset="-78"/>
            </a:rPr>
            <a:t>وزارت بهداشت</a:t>
          </a:r>
          <a:endParaRPr lang="en-US" sz="2000" dirty="0">
            <a:cs typeface="B Titr" panose="00000700000000000000" pitchFamily="2" charset="-78"/>
          </a:endParaRPr>
        </a:p>
      </dgm:t>
    </dgm:pt>
    <dgm:pt modelId="{ED354204-B926-44CC-8BEF-CECEFFD92DDE}" type="parTrans" cxnId="{DC8B8FDA-CCEE-4B12-BBA4-9AE281721A1D}">
      <dgm:prSet/>
      <dgm:spPr/>
      <dgm:t>
        <a:bodyPr/>
        <a:lstStyle/>
        <a:p>
          <a:endParaRPr lang="en-US"/>
        </a:p>
      </dgm:t>
    </dgm:pt>
    <dgm:pt modelId="{5528FAD7-3673-491F-964A-5C265C5849F0}" type="sibTrans" cxnId="{DC8B8FDA-CCEE-4B12-BBA4-9AE281721A1D}">
      <dgm:prSet/>
      <dgm:spPr/>
      <dgm:t>
        <a:bodyPr/>
        <a:lstStyle/>
        <a:p>
          <a:endParaRPr lang="en-US"/>
        </a:p>
      </dgm:t>
    </dgm:pt>
    <dgm:pt modelId="{1D3B66D2-2D97-4BF2-B6C4-F33F5830F088}">
      <dgm:prSet phldrT="[Text]" custT="1"/>
      <dgm:spPr/>
      <dgm:t>
        <a:bodyPr/>
        <a:lstStyle/>
        <a:p>
          <a:pPr algn="ctr" rtl="1">
            <a:buNone/>
          </a:pPr>
          <a:endParaRPr lang="en-US" sz="2000" dirty="0">
            <a:cs typeface="B Zar" panose="00000400000000000000" pitchFamily="2" charset="-78"/>
          </a:endParaRPr>
        </a:p>
      </dgm:t>
    </dgm:pt>
    <dgm:pt modelId="{F8F5CDCC-0E30-415D-93D8-A0A602BDAA70}" type="parTrans" cxnId="{40745982-7E0D-4A36-88E0-24FEBC0A301D}">
      <dgm:prSet/>
      <dgm:spPr/>
      <dgm:t>
        <a:bodyPr/>
        <a:lstStyle/>
        <a:p>
          <a:endParaRPr lang="en-US"/>
        </a:p>
      </dgm:t>
    </dgm:pt>
    <dgm:pt modelId="{0C71512A-EA4A-4A0D-9DB0-8602C6CF2C12}" type="sibTrans" cxnId="{40745982-7E0D-4A36-88E0-24FEBC0A301D}">
      <dgm:prSet/>
      <dgm:spPr/>
      <dgm:t>
        <a:bodyPr/>
        <a:lstStyle/>
        <a:p>
          <a:endParaRPr lang="en-US"/>
        </a:p>
      </dgm:t>
    </dgm:pt>
    <dgm:pt modelId="{6C74E471-2A22-4FFF-B795-F0FE398CFCFF}">
      <dgm:prSet phldrT="[Text]" custT="1"/>
      <dgm:spPr/>
      <dgm:t>
        <a:bodyPr/>
        <a:lstStyle/>
        <a:p>
          <a:r>
            <a:rPr lang="fa-IR" sz="1600" dirty="0">
              <a:cs typeface="B Titr" panose="00000700000000000000" pitchFamily="2" charset="-78"/>
            </a:rPr>
            <a:t>معاونت بهداشت</a:t>
          </a:r>
          <a:endParaRPr lang="en-US" sz="1600" dirty="0">
            <a:cs typeface="B Titr" panose="00000700000000000000" pitchFamily="2" charset="-78"/>
          </a:endParaRPr>
        </a:p>
      </dgm:t>
    </dgm:pt>
    <dgm:pt modelId="{86A44A1B-DA05-4378-B144-ECB0D94C9D77}" type="parTrans" cxnId="{82B6DE92-F408-464C-8624-6F2B1396D27F}">
      <dgm:prSet/>
      <dgm:spPr/>
      <dgm:t>
        <a:bodyPr/>
        <a:lstStyle/>
        <a:p>
          <a:endParaRPr lang="en-US"/>
        </a:p>
      </dgm:t>
    </dgm:pt>
    <dgm:pt modelId="{46EB560E-64F5-41D7-947E-6A923CD1DF47}" type="sibTrans" cxnId="{82B6DE92-F408-464C-8624-6F2B1396D27F}">
      <dgm:prSet/>
      <dgm:spPr/>
      <dgm:t>
        <a:bodyPr/>
        <a:lstStyle/>
        <a:p>
          <a:endParaRPr lang="en-US"/>
        </a:p>
      </dgm:t>
    </dgm:pt>
    <dgm:pt modelId="{EF0C1A47-2A89-4F2A-B7AC-B9539707F254}">
      <dgm:prSet phldrT="[Text]" custT="1"/>
      <dgm:spPr/>
      <dgm:t>
        <a:bodyPr/>
        <a:lstStyle/>
        <a:p>
          <a:pPr algn="ctr" rtl="1"/>
          <a:r>
            <a:rPr lang="fa-IR" sz="2800" dirty="0">
              <a:cs typeface="B Zar" panose="00000400000000000000" pitchFamily="2" charset="-78"/>
            </a:rPr>
            <a:t>19 ماده  قانون ،تکیلف قانونی معاونت بهداشت است</a:t>
          </a:r>
          <a:endParaRPr lang="en-US" sz="1800" dirty="0"/>
        </a:p>
      </dgm:t>
    </dgm:pt>
    <dgm:pt modelId="{00F6C333-FFD9-44A5-AB80-19C9A6EFAC19}" type="parTrans" cxnId="{A8CDF43F-B149-4A46-A3BB-8019BC2F1DAD}">
      <dgm:prSet/>
      <dgm:spPr/>
      <dgm:t>
        <a:bodyPr/>
        <a:lstStyle/>
        <a:p>
          <a:endParaRPr lang="en-US"/>
        </a:p>
      </dgm:t>
    </dgm:pt>
    <dgm:pt modelId="{28130B83-8AE7-478C-B846-34DAE97DA1DD}" type="sibTrans" cxnId="{A8CDF43F-B149-4A46-A3BB-8019BC2F1DAD}">
      <dgm:prSet/>
      <dgm:spPr/>
      <dgm:t>
        <a:bodyPr/>
        <a:lstStyle/>
        <a:p>
          <a:endParaRPr lang="en-US"/>
        </a:p>
      </dgm:t>
    </dgm:pt>
    <dgm:pt modelId="{B5753C53-7DB1-4E21-86E7-A77B9CAC37F6}">
      <dgm:prSet phldrT="[Text]"/>
      <dgm:spPr/>
      <dgm:t>
        <a:bodyPr/>
        <a:lstStyle/>
        <a:p>
          <a:pPr algn="r" rtl="1">
            <a:buNone/>
          </a:pPr>
          <a:endParaRPr lang="en-US" sz="1300" dirty="0"/>
        </a:p>
      </dgm:t>
    </dgm:pt>
    <dgm:pt modelId="{B6CA1280-0666-4BBE-A035-BE862DDD5CA4}" type="parTrans" cxnId="{391597AB-3B7D-490E-A1FF-2DAC2643231A}">
      <dgm:prSet/>
      <dgm:spPr/>
      <dgm:t>
        <a:bodyPr/>
        <a:lstStyle/>
        <a:p>
          <a:endParaRPr lang="en-US"/>
        </a:p>
      </dgm:t>
    </dgm:pt>
    <dgm:pt modelId="{CD5294E5-87E5-4F56-9069-BC4199CFEB3E}" type="sibTrans" cxnId="{391597AB-3B7D-490E-A1FF-2DAC2643231A}">
      <dgm:prSet/>
      <dgm:spPr/>
      <dgm:t>
        <a:bodyPr/>
        <a:lstStyle/>
        <a:p>
          <a:endParaRPr lang="en-US"/>
        </a:p>
      </dgm:t>
    </dgm:pt>
    <dgm:pt modelId="{1D0378E6-A87B-45A7-A96B-30A7B80C7F56}">
      <dgm:prSet phldrT="[Text]" custT="1"/>
      <dgm:spPr/>
      <dgm:t>
        <a:bodyPr/>
        <a:lstStyle/>
        <a:p>
          <a:pPr algn="ctr" rtl="1">
            <a:buNone/>
          </a:pPr>
          <a:r>
            <a:rPr lang="fa-IR" sz="1600" dirty="0">
              <a:solidFill>
                <a:srgbClr val="FF0000"/>
              </a:solidFill>
              <a:cs typeface="B Titr" panose="00000700000000000000" pitchFamily="2" charset="-78"/>
            </a:rPr>
            <a:t>59 درصد</a:t>
          </a:r>
          <a:endParaRPr lang="en-US" sz="2000" dirty="0">
            <a:cs typeface="B Zar" panose="00000400000000000000" pitchFamily="2" charset="-78"/>
          </a:endParaRPr>
        </a:p>
      </dgm:t>
    </dgm:pt>
    <dgm:pt modelId="{10E89D5A-2E1F-4373-97AD-3F931D913CE6}" type="parTrans" cxnId="{30DBD9CA-4E64-42B4-9BA8-A5EEB889CD5F}">
      <dgm:prSet/>
      <dgm:spPr/>
      <dgm:t>
        <a:bodyPr/>
        <a:lstStyle/>
        <a:p>
          <a:endParaRPr lang="en-US"/>
        </a:p>
      </dgm:t>
    </dgm:pt>
    <dgm:pt modelId="{E2DA59BB-6C09-4C80-AD70-04614F526787}" type="sibTrans" cxnId="{30DBD9CA-4E64-42B4-9BA8-A5EEB889CD5F}">
      <dgm:prSet/>
      <dgm:spPr/>
      <dgm:t>
        <a:bodyPr/>
        <a:lstStyle/>
        <a:p>
          <a:endParaRPr lang="en-US"/>
        </a:p>
      </dgm:t>
    </dgm:pt>
    <dgm:pt modelId="{8855008B-3A66-4D44-8031-14B168502BB7}">
      <dgm:prSet custT="1"/>
      <dgm:spPr/>
      <dgm:t>
        <a:bodyPr/>
        <a:lstStyle/>
        <a:p>
          <a:pPr algn="ctr" rtl="1"/>
          <a:r>
            <a:rPr lang="fa-IR" sz="1800" dirty="0">
              <a:solidFill>
                <a:srgbClr val="FF0000"/>
              </a:solidFill>
              <a:cs typeface="B Titr" panose="00000700000000000000" pitchFamily="2" charset="-78"/>
            </a:rPr>
            <a:t>26 درصد</a:t>
          </a:r>
          <a:endParaRPr lang="en-US" sz="1800" dirty="0">
            <a:cs typeface="B Zar" panose="00000400000000000000" pitchFamily="2" charset="-78"/>
          </a:endParaRPr>
        </a:p>
      </dgm:t>
    </dgm:pt>
    <dgm:pt modelId="{DA07CECC-2690-40B1-8436-26A39F214E4E}" type="parTrans" cxnId="{0703EF03-FD2B-42FF-869C-6D3C01FA3D19}">
      <dgm:prSet/>
      <dgm:spPr/>
      <dgm:t>
        <a:bodyPr/>
        <a:lstStyle/>
        <a:p>
          <a:endParaRPr lang="en-US"/>
        </a:p>
      </dgm:t>
    </dgm:pt>
    <dgm:pt modelId="{300EB2B2-BB3E-498A-979F-87E1FE250C9F}" type="sibTrans" cxnId="{0703EF03-FD2B-42FF-869C-6D3C01FA3D19}">
      <dgm:prSet/>
      <dgm:spPr/>
      <dgm:t>
        <a:bodyPr/>
        <a:lstStyle/>
        <a:p>
          <a:endParaRPr lang="en-US"/>
        </a:p>
      </dgm:t>
    </dgm:pt>
    <dgm:pt modelId="{9B7B9892-B4CA-47B3-81A4-BFDAFC6CAFA1}">
      <dgm:prSet phldrT="[Text]" custT="1"/>
      <dgm:spPr/>
      <dgm:t>
        <a:bodyPr/>
        <a:lstStyle/>
        <a:p>
          <a:pPr algn="ctr" rtl="1">
            <a:buNone/>
          </a:pPr>
          <a:r>
            <a:rPr lang="fa-IR" sz="2000" dirty="0">
              <a:cs typeface="B Zar" panose="00000400000000000000" pitchFamily="2" charset="-78"/>
            </a:rPr>
            <a:t> 43 ماده  قانون ،تکیلف قانونی وزارت بهداشت در معاونت های مختلف  است</a:t>
          </a:r>
          <a:endParaRPr lang="en-US" sz="2000" dirty="0">
            <a:cs typeface="B Zar" panose="00000400000000000000" pitchFamily="2" charset="-78"/>
          </a:endParaRPr>
        </a:p>
      </dgm:t>
    </dgm:pt>
    <dgm:pt modelId="{ACF12C5A-A038-4FB9-B34C-8A5791C20593}" type="sibTrans" cxnId="{E17E8CBC-A71C-4FEA-ADE8-A36FC4C02F88}">
      <dgm:prSet/>
      <dgm:spPr/>
      <dgm:t>
        <a:bodyPr/>
        <a:lstStyle/>
        <a:p>
          <a:endParaRPr lang="en-US"/>
        </a:p>
      </dgm:t>
    </dgm:pt>
    <dgm:pt modelId="{C72764D0-1A78-402E-89A7-7F65EC73BE29}" type="parTrans" cxnId="{E17E8CBC-A71C-4FEA-ADE8-A36FC4C02F88}">
      <dgm:prSet/>
      <dgm:spPr/>
      <dgm:t>
        <a:bodyPr/>
        <a:lstStyle/>
        <a:p>
          <a:endParaRPr lang="en-US"/>
        </a:p>
      </dgm:t>
    </dgm:pt>
    <dgm:pt modelId="{84B60317-54BB-404A-9229-0833E4D98866}" type="pres">
      <dgm:prSet presAssocID="{1935E831-AEF7-40FE-BBA0-B6CB77142054}" presName="linearFlow" presStyleCnt="0">
        <dgm:presLayoutVars>
          <dgm:dir/>
          <dgm:animLvl val="lvl"/>
          <dgm:resizeHandles val="exact"/>
        </dgm:presLayoutVars>
      </dgm:prSet>
      <dgm:spPr/>
      <dgm:t>
        <a:bodyPr/>
        <a:lstStyle/>
        <a:p>
          <a:endParaRPr lang="en-US"/>
        </a:p>
      </dgm:t>
    </dgm:pt>
    <dgm:pt modelId="{FD34E063-C9DD-41C6-90B7-4E8B45193F88}" type="pres">
      <dgm:prSet presAssocID="{06387BD8-7B4C-4DFB-825D-6CF240C523A6}" presName="composite" presStyleCnt="0"/>
      <dgm:spPr/>
    </dgm:pt>
    <dgm:pt modelId="{044F5011-33ED-4195-8836-AB5E885C478B}" type="pres">
      <dgm:prSet presAssocID="{06387BD8-7B4C-4DFB-825D-6CF240C523A6}" presName="parentText" presStyleLbl="alignNode1" presStyleIdx="0" presStyleCnt="3">
        <dgm:presLayoutVars>
          <dgm:chMax val="1"/>
          <dgm:bulletEnabled val="1"/>
        </dgm:presLayoutVars>
      </dgm:prSet>
      <dgm:spPr/>
      <dgm:t>
        <a:bodyPr/>
        <a:lstStyle/>
        <a:p>
          <a:endParaRPr lang="en-US"/>
        </a:p>
      </dgm:t>
    </dgm:pt>
    <dgm:pt modelId="{232A3B0C-ABE3-4B20-90C6-A97FF20DED59}" type="pres">
      <dgm:prSet presAssocID="{06387BD8-7B4C-4DFB-825D-6CF240C523A6}" presName="descendantText" presStyleLbl="alignAcc1" presStyleIdx="0" presStyleCnt="3" custScaleX="98566" custLinFactNeighborY="-4903">
        <dgm:presLayoutVars>
          <dgm:bulletEnabled val="1"/>
        </dgm:presLayoutVars>
      </dgm:prSet>
      <dgm:spPr/>
      <dgm:t>
        <a:bodyPr/>
        <a:lstStyle/>
        <a:p>
          <a:endParaRPr lang="en-US"/>
        </a:p>
      </dgm:t>
    </dgm:pt>
    <dgm:pt modelId="{7C965593-56B8-4307-BDEF-9A40F198FAD2}" type="pres">
      <dgm:prSet presAssocID="{31DC90CC-3E5F-421E-95D6-A9B85CD6D96B}" presName="sp" presStyleCnt="0"/>
      <dgm:spPr/>
    </dgm:pt>
    <dgm:pt modelId="{0F12513B-97DD-4EBA-A4D8-2B40E7411578}" type="pres">
      <dgm:prSet presAssocID="{DDC137A4-A381-407C-9D31-425AA28D94AA}" presName="composite" presStyleCnt="0"/>
      <dgm:spPr/>
    </dgm:pt>
    <dgm:pt modelId="{08D482DA-1929-4F5D-87B3-F3FCAD04CB7D}" type="pres">
      <dgm:prSet presAssocID="{DDC137A4-A381-407C-9D31-425AA28D94AA}" presName="parentText" presStyleLbl="alignNode1" presStyleIdx="1" presStyleCnt="3">
        <dgm:presLayoutVars>
          <dgm:chMax val="1"/>
          <dgm:bulletEnabled val="1"/>
        </dgm:presLayoutVars>
      </dgm:prSet>
      <dgm:spPr/>
      <dgm:t>
        <a:bodyPr/>
        <a:lstStyle/>
        <a:p>
          <a:endParaRPr lang="en-US"/>
        </a:p>
      </dgm:t>
    </dgm:pt>
    <dgm:pt modelId="{4CB00D57-B8AA-43B6-8EB0-A981B08000F2}" type="pres">
      <dgm:prSet presAssocID="{DDC137A4-A381-407C-9D31-425AA28D94AA}" presName="descendantText" presStyleLbl="alignAcc1" presStyleIdx="1" presStyleCnt="3" custLinFactNeighborX="-391" custLinFactNeighborY="-7042">
        <dgm:presLayoutVars>
          <dgm:bulletEnabled val="1"/>
        </dgm:presLayoutVars>
      </dgm:prSet>
      <dgm:spPr/>
      <dgm:t>
        <a:bodyPr/>
        <a:lstStyle/>
        <a:p>
          <a:endParaRPr lang="en-US"/>
        </a:p>
      </dgm:t>
    </dgm:pt>
    <dgm:pt modelId="{17F1BC9E-35DC-4B90-A78B-519C49046A22}" type="pres">
      <dgm:prSet presAssocID="{5528FAD7-3673-491F-964A-5C265C5849F0}" presName="sp" presStyleCnt="0"/>
      <dgm:spPr/>
    </dgm:pt>
    <dgm:pt modelId="{DDDDE9FE-6A3B-455E-8076-5DAF2EA0C05C}" type="pres">
      <dgm:prSet presAssocID="{6C74E471-2A22-4FFF-B795-F0FE398CFCFF}" presName="composite" presStyleCnt="0"/>
      <dgm:spPr/>
    </dgm:pt>
    <dgm:pt modelId="{B7855CEC-B9E2-4921-9886-B52DE475994B}" type="pres">
      <dgm:prSet presAssocID="{6C74E471-2A22-4FFF-B795-F0FE398CFCFF}" presName="parentText" presStyleLbl="alignNode1" presStyleIdx="2" presStyleCnt="3">
        <dgm:presLayoutVars>
          <dgm:chMax val="1"/>
          <dgm:bulletEnabled val="1"/>
        </dgm:presLayoutVars>
      </dgm:prSet>
      <dgm:spPr/>
      <dgm:t>
        <a:bodyPr/>
        <a:lstStyle/>
        <a:p>
          <a:endParaRPr lang="en-US"/>
        </a:p>
      </dgm:t>
    </dgm:pt>
    <dgm:pt modelId="{B7624F54-DEE5-402B-BDEE-18BD38C21014}" type="pres">
      <dgm:prSet presAssocID="{6C74E471-2A22-4FFF-B795-F0FE398CFCFF}" presName="descendantText" presStyleLbl="alignAcc1" presStyleIdx="2" presStyleCnt="3">
        <dgm:presLayoutVars>
          <dgm:bulletEnabled val="1"/>
        </dgm:presLayoutVars>
      </dgm:prSet>
      <dgm:spPr/>
      <dgm:t>
        <a:bodyPr/>
        <a:lstStyle/>
        <a:p>
          <a:endParaRPr lang="en-US"/>
        </a:p>
      </dgm:t>
    </dgm:pt>
  </dgm:ptLst>
  <dgm:cxnLst>
    <dgm:cxn modelId="{30DBD9CA-4E64-42B4-9BA8-A5EEB889CD5F}" srcId="{DDC137A4-A381-407C-9D31-425AA28D94AA}" destId="{1D0378E6-A87B-45A7-A96B-30A7B80C7F56}" srcOrd="2" destOrd="0" parTransId="{10E89D5A-2E1F-4373-97AD-3F931D913CE6}" sibTransId="{E2DA59BB-6C09-4C80-AD70-04614F526787}"/>
    <dgm:cxn modelId="{A139B75F-E9BF-49EC-BF4C-1AC0ECCC5786}" type="presOf" srcId="{DDC137A4-A381-407C-9D31-425AA28D94AA}" destId="{08D482DA-1929-4F5D-87B3-F3FCAD04CB7D}" srcOrd="0" destOrd="0" presId="urn:microsoft.com/office/officeart/2005/8/layout/chevron2"/>
    <dgm:cxn modelId="{EE20FB59-94E3-485D-ADA7-91744633AB4A}" type="presOf" srcId="{1D0378E6-A87B-45A7-A96B-30A7B80C7F56}" destId="{4CB00D57-B8AA-43B6-8EB0-A981B08000F2}" srcOrd="0" destOrd="2" presId="urn:microsoft.com/office/officeart/2005/8/layout/chevron2"/>
    <dgm:cxn modelId="{48D46A9F-487B-4B61-A5A8-0EB302699F51}" type="presOf" srcId="{9B7B9892-B4CA-47B3-81A4-BFDAFC6CAFA1}" destId="{4CB00D57-B8AA-43B6-8EB0-A981B08000F2}" srcOrd="0" destOrd="1" presId="urn:microsoft.com/office/officeart/2005/8/layout/chevron2"/>
    <dgm:cxn modelId="{C056213F-FD0F-4001-A11D-C1287B854F3B}" srcId="{06387BD8-7B4C-4DFB-825D-6CF240C523A6}" destId="{A85D6E92-9E19-43AC-9300-6B793A3DC070}" srcOrd="0" destOrd="0" parTransId="{3B4219B0-3894-46EA-8EBA-116ECE21C601}" sibTransId="{FF65D5BE-82CA-4015-B8CD-7CCC4AFBF466}"/>
    <dgm:cxn modelId="{8D462AD2-A0EF-473F-A8CB-950A16C5B776}" type="presOf" srcId="{EF0C1A47-2A89-4F2A-B7AC-B9539707F254}" destId="{B7624F54-DEE5-402B-BDEE-18BD38C21014}" srcOrd="0" destOrd="0" presId="urn:microsoft.com/office/officeart/2005/8/layout/chevron2"/>
    <dgm:cxn modelId="{FFB34C44-5BEA-42A2-B21C-675CF8C8BC62}" type="presOf" srcId="{A85D6E92-9E19-43AC-9300-6B793A3DC070}" destId="{232A3B0C-ABE3-4B20-90C6-A97FF20DED59}" srcOrd="0" destOrd="0" presId="urn:microsoft.com/office/officeart/2005/8/layout/chevron2"/>
    <dgm:cxn modelId="{391597AB-3B7D-490E-A1FF-2DAC2643231A}" srcId="{DDC137A4-A381-407C-9D31-425AA28D94AA}" destId="{B5753C53-7DB1-4E21-86E7-A77B9CAC37F6}" srcOrd="3" destOrd="0" parTransId="{B6CA1280-0666-4BBE-A035-BE862DDD5CA4}" sibTransId="{CD5294E5-87E5-4F56-9069-BC4199CFEB3E}"/>
    <dgm:cxn modelId="{689D94AC-5129-4729-9D52-F31B4DDF2BD6}" type="presOf" srcId="{06387BD8-7B4C-4DFB-825D-6CF240C523A6}" destId="{044F5011-33ED-4195-8836-AB5E885C478B}" srcOrd="0" destOrd="0" presId="urn:microsoft.com/office/officeart/2005/8/layout/chevron2"/>
    <dgm:cxn modelId="{8D88E36E-B570-4C4B-805E-2DB75ABCE9EA}" type="presOf" srcId="{8855008B-3A66-4D44-8031-14B168502BB7}" destId="{B7624F54-DEE5-402B-BDEE-18BD38C21014}" srcOrd="0" destOrd="1" presId="urn:microsoft.com/office/officeart/2005/8/layout/chevron2"/>
    <dgm:cxn modelId="{DC8B8FDA-CCEE-4B12-BBA4-9AE281721A1D}" srcId="{1935E831-AEF7-40FE-BBA0-B6CB77142054}" destId="{DDC137A4-A381-407C-9D31-425AA28D94AA}" srcOrd="1" destOrd="0" parTransId="{ED354204-B926-44CC-8BEF-CECEFFD92DDE}" sibTransId="{5528FAD7-3673-491F-964A-5C265C5849F0}"/>
    <dgm:cxn modelId="{50483130-7924-4DDD-8C26-8ED3D76B3635}" type="presOf" srcId="{B5753C53-7DB1-4E21-86E7-A77B9CAC37F6}" destId="{4CB00D57-B8AA-43B6-8EB0-A981B08000F2}" srcOrd="0" destOrd="3" presId="urn:microsoft.com/office/officeart/2005/8/layout/chevron2"/>
    <dgm:cxn modelId="{E4747AD7-71EB-4FD1-B2FD-E1FC07DCEA49}" srcId="{1935E831-AEF7-40FE-BBA0-B6CB77142054}" destId="{06387BD8-7B4C-4DFB-825D-6CF240C523A6}" srcOrd="0" destOrd="0" parTransId="{9608C4E1-43B8-4B6E-8044-7DCC21EC2C34}" sibTransId="{31DC90CC-3E5F-421E-95D6-A9B85CD6D96B}"/>
    <dgm:cxn modelId="{E17E8CBC-A71C-4FEA-ADE8-A36FC4C02F88}" srcId="{DDC137A4-A381-407C-9D31-425AA28D94AA}" destId="{9B7B9892-B4CA-47B3-81A4-BFDAFC6CAFA1}" srcOrd="1" destOrd="0" parTransId="{C72764D0-1A78-402E-89A7-7F65EC73BE29}" sibTransId="{ACF12C5A-A038-4FB9-B34C-8A5791C20593}"/>
    <dgm:cxn modelId="{40745982-7E0D-4A36-88E0-24FEBC0A301D}" srcId="{DDC137A4-A381-407C-9D31-425AA28D94AA}" destId="{1D3B66D2-2D97-4BF2-B6C4-F33F5830F088}" srcOrd="0" destOrd="0" parTransId="{F8F5CDCC-0E30-415D-93D8-A0A602BDAA70}" sibTransId="{0C71512A-EA4A-4A0D-9DB0-8602C6CF2C12}"/>
    <dgm:cxn modelId="{82B6DE92-F408-464C-8624-6F2B1396D27F}" srcId="{1935E831-AEF7-40FE-BBA0-B6CB77142054}" destId="{6C74E471-2A22-4FFF-B795-F0FE398CFCFF}" srcOrd="2" destOrd="0" parTransId="{86A44A1B-DA05-4378-B144-ECB0D94C9D77}" sibTransId="{46EB560E-64F5-41D7-947E-6A923CD1DF47}"/>
    <dgm:cxn modelId="{4153F56F-F137-4D59-AE42-7CDDC8D4E409}" type="presOf" srcId="{6C74E471-2A22-4FFF-B795-F0FE398CFCFF}" destId="{B7855CEC-B9E2-4921-9886-B52DE475994B}" srcOrd="0" destOrd="0" presId="urn:microsoft.com/office/officeart/2005/8/layout/chevron2"/>
    <dgm:cxn modelId="{EDEF8424-8476-43D4-B459-8276C538AB2D}" type="presOf" srcId="{1D3B66D2-2D97-4BF2-B6C4-F33F5830F088}" destId="{4CB00D57-B8AA-43B6-8EB0-A981B08000F2}" srcOrd="0" destOrd="0" presId="urn:microsoft.com/office/officeart/2005/8/layout/chevron2"/>
    <dgm:cxn modelId="{A49F2209-5FD9-4601-9E43-B79953C9A160}" type="presOf" srcId="{1935E831-AEF7-40FE-BBA0-B6CB77142054}" destId="{84B60317-54BB-404A-9229-0833E4D98866}" srcOrd="0" destOrd="0" presId="urn:microsoft.com/office/officeart/2005/8/layout/chevron2"/>
    <dgm:cxn modelId="{A8CDF43F-B149-4A46-A3BB-8019BC2F1DAD}" srcId="{6C74E471-2A22-4FFF-B795-F0FE398CFCFF}" destId="{EF0C1A47-2A89-4F2A-B7AC-B9539707F254}" srcOrd="0" destOrd="0" parTransId="{00F6C333-FFD9-44A5-AB80-19C9A6EFAC19}" sibTransId="{28130B83-8AE7-478C-B846-34DAE97DA1DD}"/>
    <dgm:cxn modelId="{0703EF03-FD2B-42FF-869C-6D3C01FA3D19}" srcId="{6C74E471-2A22-4FFF-B795-F0FE398CFCFF}" destId="{8855008B-3A66-4D44-8031-14B168502BB7}" srcOrd="1" destOrd="0" parTransId="{DA07CECC-2690-40B1-8436-26A39F214E4E}" sibTransId="{300EB2B2-BB3E-498A-979F-87E1FE250C9F}"/>
    <dgm:cxn modelId="{AF871B80-AC3B-4ECE-86D5-5284ED9721F1}" type="presParOf" srcId="{84B60317-54BB-404A-9229-0833E4D98866}" destId="{FD34E063-C9DD-41C6-90B7-4E8B45193F88}" srcOrd="0" destOrd="0" presId="urn:microsoft.com/office/officeart/2005/8/layout/chevron2"/>
    <dgm:cxn modelId="{9110AA94-B31A-4DED-BBC1-F591ACE274C7}" type="presParOf" srcId="{FD34E063-C9DD-41C6-90B7-4E8B45193F88}" destId="{044F5011-33ED-4195-8836-AB5E885C478B}" srcOrd="0" destOrd="0" presId="urn:microsoft.com/office/officeart/2005/8/layout/chevron2"/>
    <dgm:cxn modelId="{3995CA85-4276-4F4A-901C-4BF674AC1BD4}" type="presParOf" srcId="{FD34E063-C9DD-41C6-90B7-4E8B45193F88}" destId="{232A3B0C-ABE3-4B20-90C6-A97FF20DED59}" srcOrd="1" destOrd="0" presId="urn:microsoft.com/office/officeart/2005/8/layout/chevron2"/>
    <dgm:cxn modelId="{85C370D6-D0E4-4480-8A8C-B90EEB7EC211}" type="presParOf" srcId="{84B60317-54BB-404A-9229-0833E4D98866}" destId="{7C965593-56B8-4307-BDEF-9A40F198FAD2}" srcOrd="1" destOrd="0" presId="urn:microsoft.com/office/officeart/2005/8/layout/chevron2"/>
    <dgm:cxn modelId="{6AADD620-451C-4A66-9327-41DC91813F3F}" type="presParOf" srcId="{84B60317-54BB-404A-9229-0833E4D98866}" destId="{0F12513B-97DD-4EBA-A4D8-2B40E7411578}" srcOrd="2" destOrd="0" presId="urn:microsoft.com/office/officeart/2005/8/layout/chevron2"/>
    <dgm:cxn modelId="{FEB5F34B-046B-40AE-A7BC-E571298F3753}" type="presParOf" srcId="{0F12513B-97DD-4EBA-A4D8-2B40E7411578}" destId="{08D482DA-1929-4F5D-87B3-F3FCAD04CB7D}" srcOrd="0" destOrd="0" presId="urn:microsoft.com/office/officeart/2005/8/layout/chevron2"/>
    <dgm:cxn modelId="{38ABD5CA-C6B5-413B-AA94-F89C5C96FAB8}" type="presParOf" srcId="{0F12513B-97DD-4EBA-A4D8-2B40E7411578}" destId="{4CB00D57-B8AA-43B6-8EB0-A981B08000F2}" srcOrd="1" destOrd="0" presId="urn:microsoft.com/office/officeart/2005/8/layout/chevron2"/>
    <dgm:cxn modelId="{18ADC454-790A-425A-AA14-BD66EA708999}" type="presParOf" srcId="{84B60317-54BB-404A-9229-0833E4D98866}" destId="{17F1BC9E-35DC-4B90-A78B-519C49046A22}" srcOrd="3" destOrd="0" presId="urn:microsoft.com/office/officeart/2005/8/layout/chevron2"/>
    <dgm:cxn modelId="{2D074A4D-4EF2-4B01-ABEC-0DC8CD62065E}" type="presParOf" srcId="{84B60317-54BB-404A-9229-0833E4D98866}" destId="{DDDDE9FE-6A3B-455E-8076-5DAF2EA0C05C}" srcOrd="4" destOrd="0" presId="urn:microsoft.com/office/officeart/2005/8/layout/chevron2"/>
    <dgm:cxn modelId="{EA371ED8-2069-41CD-9458-E0C2140BD340}" type="presParOf" srcId="{DDDDE9FE-6A3B-455E-8076-5DAF2EA0C05C}" destId="{B7855CEC-B9E2-4921-9886-B52DE475994B}" srcOrd="0" destOrd="0" presId="urn:microsoft.com/office/officeart/2005/8/layout/chevron2"/>
    <dgm:cxn modelId="{48273ADC-53D2-4D62-88D7-A08A45AC1345}" type="presParOf" srcId="{DDDDE9FE-6A3B-455E-8076-5DAF2EA0C05C}" destId="{B7624F54-DEE5-402B-BDEE-18BD38C2101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9CEC2A-2A2F-4645-87A9-D5CC44B765C5}" type="doc">
      <dgm:prSet loTypeId="urn:microsoft.com/office/officeart/2005/8/layout/rings+Icon" loCatId="officeonline" qsTypeId="urn:microsoft.com/office/officeart/2005/8/quickstyle/3d7" qsCatId="3D" csTypeId="urn:microsoft.com/office/officeart/2005/8/colors/accent1_2" csCatId="accent1" phldr="1"/>
      <dgm:spPr/>
      <dgm:t>
        <a:bodyPr/>
        <a:lstStyle/>
        <a:p>
          <a:endParaRPr lang="en-US"/>
        </a:p>
      </dgm:t>
    </dgm:pt>
    <dgm:pt modelId="{E177D129-5DE3-4F6D-8762-4848E48688E9}">
      <dgm:prSet phldrT="[Text]"/>
      <dgm:spPr/>
      <dgm:t>
        <a:bodyPr/>
        <a:lstStyle/>
        <a:p>
          <a:r>
            <a:rPr lang="fa-IR" b="1" dirty="0" smtClean="0">
              <a:cs typeface="B Nazanin" panose="00000400000000000000" pitchFamily="2" charset="-78"/>
            </a:rPr>
            <a:t>ستاد جمعیت کشور</a:t>
          </a:r>
          <a:endParaRPr lang="en-US" b="1" dirty="0">
            <a:cs typeface="B Nazanin" panose="00000400000000000000" pitchFamily="2" charset="-78"/>
          </a:endParaRPr>
        </a:p>
      </dgm:t>
    </dgm:pt>
    <dgm:pt modelId="{923F18C4-D988-4A95-9B7E-5E1DEDD81F1A}" type="parTrans" cxnId="{01B3A59B-D3D5-4DBE-A4D2-DA218596205F}">
      <dgm:prSet/>
      <dgm:spPr/>
      <dgm:t>
        <a:bodyPr/>
        <a:lstStyle/>
        <a:p>
          <a:endParaRPr lang="en-US" b="1">
            <a:cs typeface="B Nazanin" panose="00000400000000000000" pitchFamily="2" charset="-78"/>
          </a:endParaRPr>
        </a:p>
      </dgm:t>
    </dgm:pt>
    <dgm:pt modelId="{5A6E02FA-115C-43FE-B948-FC202BA3D99C}" type="sibTrans" cxnId="{01B3A59B-D3D5-4DBE-A4D2-DA218596205F}">
      <dgm:prSet/>
      <dgm:spPr/>
      <dgm:t>
        <a:bodyPr/>
        <a:lstStyle/>
        <a:p>
          <a:endParaRPr lang="en-US" b="1">
            <a:cs typeface="B Nazanin" panose="00000400000000000000" pitchFamily="2" charset="-78"/>
          </a:endParaRPr>
        </a:p>
      </dgm:t>
    </dgm:pt>
    <dgm:pt modelId="{0CA46522-9897-4282-AFDF-5D970C85A8E2}">
      <dgm:prSet phldrT="[Text]"/>
      <dgm:spPr/>
      <dgm:t>
        <a:bodyPr/>
        <a:lstStyle/>
        <a:p>
          <a:r>
            <a:rPr lang="fa-IR" b="1" dirty="0" smtClean="0">
              <a:cs typeface="B Nazanin" panose="00000400000000000000" pitchFamily="2" charset="-78"/>
            </a:rPr>
            <a:t>مجلس شورای اسلامی</a:t>
          </a:r>
          <a:endParaRPr lang="en-US" b="1" dirty="0">
            <a:cs typeface="B Nazanin" panose="00000400000000000000" pitchFamily="2" charset="-78"/>
          </a:endParaRPr>
        </a:p>
      </dgm:t>
    </dgm:pt>
    <dgm:pt modelId="{8C9E543C-4B21-47F6-813F-F6EDB762A8CB}" type="parTrans" cxnId="{835BB5B2-BC6C-443A-A9CF-B73739B4D995}">
      <dgm:prSet/>
      <dgm:spPr/>
      <dgm:t>
        <a:bodyPr/>
        <a:lstStyle/>
        <a:p>
          <a:endParaRPr lang="en-US" b="1">
            <a:cs typeface="B Nazanin" panose="00000400000000000000" pitchFamily="2" charset="-78"/>
          </a:endParaRPr>
        </a:p>
      </dgm:t>
    </dgm:pt>
    <dgm:pt modelId="{58CDD870-F4E0-41D4-BCB5-CE7C13AA18FD}" type="sibTrans" cxnId="{835BB5B2-BC6C-443A-A9CF-B73739B4D995}">
      <dgm:prSet/>
      <dgm:spPr/>
      <dgm:t>
        <a:bodyPr/>
        <a:lstStyle/>
        <a:p>
          <a:endParaRPr lang="en-US" b="1">
            <a:cs typeface="B Nazanin" panose="00000400000000000000" pitchFamily="2" charset="-78"/>
          </a:endParaRPr>
        </a:p>
      </dgm:t>
    </dgm:pt>
    <dgm:pt modelId="{1B916167-4B63-46C8-8842-82CC243F0675}">
      <dgm:prSet phldrT="[Text]"/>
      <dgm:spPr/>
      <dgm:t>
        <a:bodyPr/>
        <a:lstStyle/>
        <a:p>
          <a:r>
            <a:rPr lang="fa-IR" b="1" dirty="0" smtClean="0">
              <a:cs typeface="B Nazanin" panose="00000400000000000000" pitchFamily="2" charset="-78"/>
            </a:rPr>
            <a:t>شورای عالی انقلاب فرهنگی</a:t>
          </a:r>
          <a:endParaRPr lang="en-US" b="1" dirty="0">
            <a:cs typeface="B Nazanin" panose="00000400000000000000" pitchFamily="2" charset="-78"/>
          </a:endParaRPr>
        </a:p>
      </dgm:t>
    </dgm:pt>
    <dgm:pt modelId="{2C1625AF-C125-43F2-B5E8-30D12349FB81}" type="parTrans" cxnId="{4195F4D8-00DB-40F6-B45B-1CEDE3B8D2CA}">
      <dgm:prSet/>
      <dgm:spPr/>
      <dgm:t>
        <a:bodyPr/>
        <a:lstStyle/>
        <a:p>
          <a:endParaRPr lang="en-US" b="1">
            <a:cs typeface="B Nazanin" panose="00000400000000000000" pitchFamily="2" charset="-78"/>
          </a:endParaRPr>
        </a:p>
      </dgm:t>
    </dgm:pt>
    <dgm:pt modelId="{898298B8-7360-4C48-8C6E-C54F00F0970E}" type="sibTrans" cxnId="{4195F4D8-00DB-40F6-B45B-1CEDE3B8D2CA}">
      <dgm:prSet/>
      <dgm:spPr/>
      <dgm:t>
        <a:bodyPr/>
        <a:lstStyle/>
        <a:p>
          <a:endParaRPr lang="en-US" b="1">
            <a:cs typeface="B Nazanin" panose="00000400000000000000" pitchFamily="2" charset="-78"/>
          </a:endParaRPr>
        </a:p>
      </dgm:t>
    </dgm:pt>
    <dgm:pt modelId="{0CDBCD88-AB3E-4D07-9954-D63A7F5E32D7}">
      <dgm:prSet phldrT="[Text]"/>
      <dgm:spPr/>
      <dgm:t>
        <a:bodyPr/>
        <a:lstStyle/>
        <a:p>
          <a:r>
            <a:rPr lang="fa-IR" b="1" dirty="0" smtClean="0">
              <a:cs typeface="B Nazanin" panose="00000400000000000000" pitchFamily="2" charset="-78"/>
            </a:rPr>
            <a:t>سازمان بازرسی کشور</a:t>
          </a:r>
          <a:endParaRPr lang="en-US" b="1" dirty="0">
            <a:cs typeface="B Nazanin" panose="00000400000000000000" pitchFamily="2" charset="-78"/>
          </a:endParaRPr>
        </a:p>
      </dgm:t>
    </dgm:pt>
    <dgm:pt modelId="{3DAF6610-59D3-4E0E-9DC0-F72C20F3DCE0}" type="parTrans" cxnId="{03A90A1E-E042-45A4-96C4-0F4FC302BA24}">
      <dgm:prSet/>
      <dgm:spPr/>
      <dgm:t>
        <a:bodyPr/>
        <a:lstStyle/>
        <a:p>
          <a:endParaRPr lang="en-US" b="1">
            <a:cs typeface="B Nazanin" panose="00000400000000000000" pitchFamily="2" charset="-78"/>
          </a:endParaRPr>
        </a:p>
      </dgm:t>
    </dgm:pt>
    <dgm:pt modelId="{BD086236-BA10-43B6-AF89-1B142CAF037B}" type="sibTrans" cxnId="{03A90A1E-E042-45A4-96C4-0F4FC302BA24}">
      <dgm:prSet/>
      <dgm:spPr/>
      <dgm:t>
        <a:bodyPr/>
        <a:lstStyle/>
        <a:p>
          <a:endParaRPr lang="en-US" b="1">
            <a:cs typeface="B Nazanin" panose="00000400000000000000" pitchFamily="2" charset="-78"/>
          </a:endParaRPr>
        </a:p>
      </dgm:t>
    </dgm:pt>
    <dgm:pt modelId="{100BAF21-38B0-4EB0-9CAA-C111946745FB}">
      <dgm:prSet phldrT="[Text]"/>
      <dgm:spPr/>
      <dgm:t>
        <a:bodyPr/>
        <a:lstStyle/>
        <a:p>
          <a:r>
            <a:rPr lang="fa-IR" b="1" dirty="0" smtClean="0">
              <a:cs typeface="B Nazanin" panose="00000400000000000000" pitchFamily="2" charset="-78"/>
            </a:rPr>
            <a:t>نهادهای اطلاعاتی و امنیتی</a:t>
          </a:r>
          <a:endParaRPr lang="en-US" b="1" dirty="0">
            <a:cs typeface="B Nazanin" panose="00000400000000000000" pitchFamily="2" charset="-78"/>
          </a:endParaRPr>
        </a:p>
      </dgm:t>
    </dgm:pt>
    <dgm:pt modelId="{E19FBAF2-F833-4534-86AE-E23326CA2F5F}" type="parTrans" cxnId="{412A1789-80ED-41CA-9F5F-D103375A76C9}">
      <dgm:prSet/>
      <dgm:spPr/>
      <dgm:t>
        <a:bodyPr/>
        <a:lstStyle/>
        <a:p>
          <a:endParaRPr lang="en-US" b="1">
            <a:cs typeface="B Nazanin" panose="00000400000000000000" pitchFamily="2" charset="-78"/>
          </a:endParaRPr>
        </a:p>
      </dgm:t>
    </dgm:pt>
    <dgm:pt modelId="{2B49372F-469D-4C8F-BC62-78A7340F0F7A}" type="sibTrans" cxnId="{412A1789-80ED-41CA-9F5F-D103375A76C9}">
      <dgm:prSet/>
      <dgm:spPr/>
      <dgm:t>
        <a:bodyPr/>
        <a:lstStyle/>
        <a:p>
          <a:endParaRPr lang="en-US" b="1">
            <a:cs typeface="B Nazanin" panose="00000400000000000000" pitchFamily="2" charset="-78"/>
          </a:endParaRPr>
        </a:p>
      </dgm:t>
    </dgm:pt>
    <dgm:pt modelId="{F91B8776-3B72-4ACA-83EE-A5C4109B2E3A}" type="pres">
      <dgm:prSet presAssocID="{409CEC2A-2A2F-4645-87A9-D5CC44B765C5}" presName="Name0" presStyleCnt="0">
        <dgm:presLayoutVars>
          <dgm:chMax val="7"/>
          <dgm:dir/>
          <dgm:resizeHandles val="exact"/>
        </dgm:presLayoutVars>
      </dgm:prSet>
      <dgm:spPr/>
      <dgm:t>
        <a:bodyPr/>
        <a:lstStyle/>
        <a:p>
          <a:endParaRPr lang="en-US"/>
        </a:p>
      </dgm:t>
    </dgm:pt>
    <dgm:pt modelId="{434610E2-8FF5-4B94-B151-46ECC8324109}" type="pres">
      <dgm:prSet presAssocID="{409CEC2A-2A2F-4645-87A9-D5CC44B765C5}" presName="ellipse1" presStyleLbl="vennNode1" presStyleIdx="0" presStyleCnt="5">
        <dgm:presLayoutVars>
          <dgm:bulletEnabled val="1"/>
        </dgm:presLayoutVars>
      </dgm:prSet>
      <dgm:spPr/>
      <dgm:t>
        <a:bodyPr/>
        <a:lstStyle/>
        <a:p>
          <a:endParaRPr lang="en-US"/>
        </a:p>
      </dgm:t>
    </dgm:pt>
    <dgm:pt modelId="{FE3132E3-392C-47E5-B13A-18708B11AFD2}" type="pres">
      <dgm:prSet presAssocID="{409CEC2A-2A2F-4645-87A9-D5CC44B765C5}" presName="ellipse2" presStyleLbl="vennNode1" presStyleIdx="1" presStyleCnt="5">
        <dgm:presLayoutVars>
          <dgm:bulletEnabled val="1"/>
        </dgm:presLayoutVars>
      </dgm:prSet>
      <dgm:spPr/>
      <dgm:t>
        <a:bodyPr/>
        <a:lstStyle/>
        <a:p>
          <a:endParaRPr lang="en-US"/>
        </a:p>
      </dgm:t>
    </dgm:pt>
    <dgm:pt modelId="{04A4A102-99EC-4862-B1F0-4D368573FB1A}" type="pres">
      <dgm:prSet presAssocID="{409CEC2A-2A2F-4645-87A9-D5CC44B765C5}" presName="ellipse3" presStyleLbl="vennNode1" presStyleIdx="2" presStyleCnt="5">
        <dgm:presLayoutVars>
          <dgm:bulletEnabled val="1"/>
        </dgm:presLayoutVars>
      </dgm:prSet>
      <dgm:spPr/>
      <dgm:t>
        <a:bodyPr/>
        <a:lstStyle/>
        <a:p>
          <a:endParaRPr lang="en-US"/>
        </a:p>
      </dgm:t>
    </dgm:pt>
    <dgm:pt modelId="{9A9C3E83-F4D5-428C-B24F-16AABC723262}" type="pres">
      <dgm:prSet presAssocID="{409CEC2A-2A2F-4645-87A9-D5CC44B765C5}" presName="ellipse4" presStyleLbl="vennNode1" presStyleIdx="3" presStyleCnt="5">
        <dgm:presLayoutVars>
          <dgm:bulletEnabled val="1"/>
        </dgm:presLayoutVars>
      </dgm:prSet>
      <dgm:spPr/>
      <dgm:t>
        <a:bodyPr/>
        <a:lstStyle/>
        <a:p>
          <a:endParaRPr lang="en-US"/>
        </a:p>
      </dgm:t>
    </dgm:pt>
    <dgm:pt modelId="{4EE0CE82-2FAE-46F6-8782-FD818AC14C73}" type="pres">
      <dgm:prSet presAssocID="{409CEC2A-2A2F-4645-87A9-D5CC44B765C5}" presName="ellipse5" presStyleLbl="vennNode1" presStyleIdx="4" presStyleCnt="5">
        <dgm:presLayoutVars>
          <dgm:bulletEnabled val="1"/>
        </dgm:presLayoutVars>
      </dgm:prSet>
      <dgm:spPr/>
      <dgm:t>
        <a:bodyPr/>
        <a:lstStyle/>
        <a:p>
          <a:endParaRPr lang="en-US"/>
        </a:p>
      </dgm:t>
    </dgm:pt>
  </dgm:ptLst>
  <dgm:cxnLst>
    <dgm:cxn modelId="{03A90A1E-E042-45A4-96C4-0F4FC302BA24}" srcId="{409CEC2A-2A2F-4645-87A9-D5CC44B765C5}" destId="{0CDBCD88-AB3E-4D07-9954-D63A7F5E32D7}" srcOrd="3" destOrd="0" parTransId="{3DAF6610-59D3-4E0E-9DC0-F72C20F3DCE0}" sibTransId="{BD086236-BA10-43B6-AF89-1B142CAF037B}"/>
    <dgm:cxn modelId="{14863458-13AF-45D8-8741-E742A61EBCDD}" type="presOf" srcId="{0CDBCD88-AB3E-4D07-9954-D63A7F5E32D7}" destId="{9A9C3E83-F4D5-428C-B24F-16AABC723262}" srcOrd="0" destOrd="0" presId="urn:microsoft.com/office/officeart/2005/8/layout/rings+Icon"/>
    <dgm:cxn modelId="{4D736CA9-4363-4FA2-A241-51F88CB9CBA2}" type="presOf" srcId="{0CA46522-9897-4282-AFDF-5D970C85A8E2}" destId="{FE3132E3-392C-47E5-B13A-18708B11AFD2}" srcOrd="0" destOrd="0" presId="urn:microsoft.com/office/officeart/2005/8/layout/rings+Icon"/>
    <dgm:cxn modelId="{3D21166F-F872-4A91-AEF4-055144FE6073}" type="presOf" srcId="{100BAF21-38B0-4EB0-9CAA-C111946745FB}" destId="{4EE0CE82-2FAE-46F6-8782-FD818AC14C73}" srcOrd="0" destOrd="0" presId="urn:microsoft.com/office/officeart/2005/8/layout/rings+Icon"/>
    <dgm:cxn modelId="{4195F4D8-00DB-40F6-B45B-1CEDE3B8D2CA}" srcId="{409CEC2A-2A2F-4645-87A9-D5CC44B765C5}" destId="{1B916167-4B63-46C8-8842-82CC243F0675}" srcOrd="2" destOrd="0" parTransId="{2C1625AF-C125-43F2-B5E8-30D12349FB81}" sibTransId="{898298B8-7360-4C48-8C6E-C54F00F0970E}"/>
    <dgm:cxn modelId="{835BB5B2-BC6C-443A-A9CF-B73739B4D995}" srcId="{409CEC2A-2A2F-4645-87A9-D5CC44B765C5}" destId="{0CA46522-9897-4282-AFDF-5D970C85A8E2}" srcOrd="1" destOrd="0" parTransId="{8C9E543C-4B21-47F6-813F-F6EDB762A8CB}" sibTransId="{58CDD870-F4E0-41D4-BCB5-CE7C13AA18FD}"/>
    <dgm:cxn modelId="{412A1789-80ED-41CA-9F5F-D103375A76C9}" srcId="{409CEC2A-2A2F-4645-87A9-D5CC44B765C5}" destId="{100BAF21-38B0-4EB0-9CAA-C111946745FB}" srcOrd="4" destOrd="0" parTransId="{E19FBAF2-F833-4534-86AE-E23326CA2F5F}" sibTransId="{2B49372F-469D-4C8F-BC62-78A7340F0F7A}"/>
    <dgm:cxn modelId="{7A0195A1-18B3-426C-B062-F155988FFEA8}" type="presOf" srcId="{409CEC2A-2A2F-4645-87A9-D5CC44B765C5}" destId="{F91B8776-3B72-4ACA-83EE-A5C4109B2E3A}" srcOrd="0" destOrd="0" presId="urn:microsoft.com/office/officeart/2005/8/layout/rings+Icon"/>
    <dgm:cxn modelId="{9241DE0D-7527-4D4D-9B6F-9A9A7B2E104F}" type="presOf" srcId="{E177D129-5DE3-4F6D-8762-4848E48688E9}" destId="{434610E2-8FF5-4B94-B151-46ECC8324109}" srcOrd="0" destOrd="0" presId="urn:microsoft.com/office/officeart/2005/8/layout/rings+Icon"/>
    <dgm:cxn modelId="{01B3A59B-D3D5-4DBE-A4D2-DA218596205F}" srcId="{409CEC2A-2A2F-4645-87A9-D5CC44B765C5}" destId="{E177D129-5DE3-4F6D-8762-4848E48688E9}" srcOrd="0" destOrd="0" parTransId="{923F18C4-D988-4A95-9B7E-5E1DEDD81F1A}" sibTransId="{5A6E02FA-115C-43FE-B948-FC202BA3D99C}"/>
    <dgm:cxn modelId="{F8FD7435-A6B0-41E9-ACC6-6E50E501D5A7}" type="presOf" srcId="{1B916167-4B63-46C8-8842-82CC243F0675}" destId="{04A4A102-99EC-4862-B1F0-4D368573FB1A}" srcOrd="0" destOrd="0" presId="urn:microsoft.com/office/officeart/2005/8/layout/rings+Icon"/>
    <dgm:cxn modelId="{B5D4F14F-5E91-4D11-ADC4-86EBC1BC68E8}" type="presParOf" srcId="{F91B8776-3B72-4ACA-83EE-A5C4109B2E3A}" destId="{434610E2-8FF5-4B94-B151-46ECC8324109}" srcOrd="0" destOrd="0" presId="urn:microsoft.com/office/officeart/2005/8/layout/rings+Icon"/>
    <dgm:cxn modelId="{72478A3D-B95C-4693-A234-C973C31B4A26}" type="presParOf" srcId="{F91B8776-3B72-4ACA-83EE-A5C4109B2E3A}" destId="{FE3132E3-392C-47E5-B13A-18708B11AFD2}" srcOrd="1" destOrd="0" presId="urn:microsoft.com/office/officeart/2005/8/layout/rings+Icon"/>
    <dgm:cxn modelId="{6547BF84-7356-48B4-9CF8-8E92043D22DE}" type="presParOf" srcId="{F91B8776-3B72-4ACA-83EE-A5C4109B2E3A}" destId="{04A4A102-99EC-4862-B1F0-4D368573FB1A}" srcOrd="2" destOrd="0" presId="urn:microsoft.com/office/officeart/2005/8/layout/rings+Icon"/>
    <dgm:cxn modelId="{4284A468-1567-4344-BE79-24BB28537992}" type="presParOf" srcId="{F91B8776-3B72-4ACA-83EE-A5C4109B2E3A}" destId="{9A9C3E83-F4D5-428C-B24F-16AABC723262}" srcOrd="3" destOrd="0" presId="urn:microsoft.com/office/officeart/2005/8/layout/rings+Icon"/>
    <dgm:cxn modelId="{A3CABE80-BFA3-46C0-BB0B-F75F8435FC9F}" type="presParOf" srcId="{F91B8776-3B72-4ACA-83EE-A5C4109B2E3A}" destId="{4EE0CE82-2FAE-46F6-8782-FD818AC14C73}"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D96B5-8619-45C5-B9D8-958D34D5B271}"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6A487-224C-443F-95BA-C412E79FC511}" type="slidenum">
              <a:rPr lang="en-US" smtClean="0"/>
              <a:t>‹#›</a:t>
            </a:fld>
            <a:endParaRPr lang="en-US"/>
          </a:p>
        </p:txBody>
      </p:sp>
    </p:spTree>
    <p:extLst>
      <p:ext uri="{BB962C8B-B14F-4D97-AF65-F5344CB8AC3E}">
        <p14:creationId xmlns:p14="http://schemas.microsoft.com/office/powerpoint/2010/main" val="413538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E13E0-1FCB-4702-A208-0C3F035D53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77266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E13E0-1FCB-4702-A208-0C3F035D53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97271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1272B-CC88-4786-86E0-597D6AC3EB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44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1272B-CC88-4786-86E0-597D6AC3EB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248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9F28C4-7BD4-4576-8C3F-01998EDCB2B6}"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9BA02F-D7EF-4AF2-937C-290F057A6219}"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2851" y="321313"/>
            <a:ext cx="996332" cy="97308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819" y="83408"/>
            <a:ext cx="1119149" cy="1307467"/>
          </a:xfrm>
          <a:prstGeom prst="rect">
            <a:avLst/>
          </a:prstGeom>
        </p:spPr>
      </p:pic>
    </p:spTree>
    <p:extLst>
      <p:ext uri="{BB962C8B-B14F-4D97-AF65-F5344CB8AC3E}">
        <p14:creationId xmlns:p14="http://schemas.microsoft.com/office/powerpoint/2010/main" val="19737670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F28C4-7BD4-4576-8C3F-01998EDCB2B6}"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391676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F28C4-7BD4-4576-8C3F-01998EDCB2B6}"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207858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Powerpoint.ir _01">
    <p:spTree>
      <p:nvGrpSpPr>
        <p:cNvPr id="1" name=""/>
        <p:cNvGrpSpPr/>
        <p:nvPr/>
      </p:nvGrpSpPr>
      <p:grpSpPr>
        <a:xfrm>
          <a:off x="0" y="0"/>
          <a:ext cx="0" cy="0"/>
          <a:chOff x="0" y="0"/>
          <a:chExt cx="0" cy="0"/>
        </a:xfrm>
      </p:grpSpPr>
      <p:sp>
        <p:nvSpPr>
          <p:cNvPr id="4" name="KSO_FD"/>
          <p:cNvSpPr>
            <a:spLocks noGrp="1"/>
          </p:cNvSpPr>
          <p:nvPr>
            <p:ph type="dt" sz="half" idx="10"/>
          </p:nvPr>
        </p:nvSpPr>
        <p:spPr/>
        <p:txBody>
          <a:bodyPr/>
          <a:lstStyle/>
          <a:p>
            <a:fld id="{EF392D6D-FD53-49CF-AB4C-9D3262A0FE78}" type="datetime1">
              <a:rPr lang="zh-CN" altLang="en-US" smtClean="0"/>
              <a:t>2024/9/7</a:t>
            </a:fld>
            <a:endParaRPr lang="zh-CN" altLang="en-US"/>
          </a:p>
        </p:txBody>
      </p:sp>
      <p:sp>
        <p:nvSpPr>
          <p:cNvPr id="5" name="KSO_FT"/>
          <p:cNvSpPr>
            <a:spLocks noGrp="1"/>
          </p:cNvSpPr>
          <p:nvPr>
            <p:ph type="ftr" sz="quarter" idx="11"/>
          </p:nvPr>
        </p:nvSpPr>
        <p:spPr/>
        <p:txBody>
          <a:bodyPr/>
          <a:lstStyle/>
          <a:p>
            <a:r>
              <a:rPr lang="en-US" altLang="zh-CN"/>
              <a:t>2</a:t>
            </a:r>
            <a:endParaRPr lang="zh-CN" altLang="en-US"/>
          </a:p>
        </p:txBody>
      </p:sp>
      <p:sp>
        <p:nvSpPr>
          <p:cNvPr id="6" name="KSO_FN"/>
          <p:cNvSpPr>
            <a:spLocks noGrp="1"/>
          </p:cNvSpPr>
          <p:nvPr>
            <p:ph type="sldNum" sz="quarter" idx="12"/>
          </p:nvPr>
        </p:nvSpPr>
        <p:spPr/>
        <p:txBody>
          <a:bodyPr/>
          <a:lstStyle/>
          <a:p>
            <a:fld id="{B3FA3792-F815-44DC-B16D-CF70C9A801EE}" type="slidenum">
              <a:rPr lang="zh-CN" altLang="en-US" smtClean="0"/>
              <a:t>‹#›</a:t>
            </a:fld>
            <a:endParaRPr lang="zh-CN" altLang="en-US"/>
          </a:p>
        </p:txBody>
      </p:sp>
      <p:sp>
        <p:nvSpPr>
          <p:cNvPr id="3" name="KSO_CT2"/>
          <p:cNvSpPr>
            <a:spLocks noGrp="1"/>
          </p:cNvSpPr>
          <p:nvPr>
            <p:ph type="subTitle" idx="1"/>
          </p:nvPr>
        </p:nvSpPr>
        <p:spPr>
          <a:xfrm>
            <a:off x="5442592" y="5642192"/>
            <a:ext cx="4251899" cy="357052"/>
          </a:xfrm>
          <a:prstGeom prst="roundRect">
            <a:avLst>
              <a:gd name="adj" fmla="val 50000"/>
            </a:avLst>
          </a:prstGeom>
          <a:solidFill>
            <a:schemeClr val="accent1"/>
          </a:solidFill>
          <a:ln>
            <a:solidFill>
              <a:schemeClr val="accent1">
                <a:lumMod val="60000"/>
                <a:lumOff val="40000"/>
              </a:schemeClr>
            </a:solidFill>
          </a:ln>
          <a:effectLst>
            <a:reflection blurRad="6350" stA="52000" endA="300" endPos="35000" dir="5400000" sy="-100000" algn="bl" rotWithShape="0"/>
          </a:effectLst>
          <a:scene3d>
            <a:camera prst="orthographicFront">
              <a:rot lat="0" lon="0" rev="0"/>
            </a:camera>
            <a:lightRig rig="balanced" dir="t">
              <a:rot lat="0" lon="0" rev="8700000"/>
            </a:lightRig>
          </a:scene3d>
          <a:sp3d>
            <a:bevelT w="88900" h="38100"/>
          </a:sp3d>
        </p:spPr>
        <p:txBody>
          <a:bodyPr anchor="ctr">
            <a:no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7" name="KSO_CT1"/>
          <p:cNvSpPr>
            <a:spLocks noGrp="1"/>
          </p:cNvSpPr>
          <p:nvPr>
            <p:ph type="title"/>
          </p:nvPr>
        </p:nvSpPr>
        <p:spPr>
          <a:xfrm>
            <a:off x="3239594" y="4781008"/>
            <a:ext cx="8657897" cy="774094"/>
          </a:xfrm>
        </p:spPr>
        <p:txBody>
          <a:bodyPr>
            <a:normAutofit/>
            <a:scene3d>
              <a:camera prst="orthographicFront"/>
              <a:lightRig rig="threePt" dir="t"/>
            </a:scene3d>
            <a:sp3d extrusionH="57150">
              <a:bevelT w="38100" h="38100"/>
            </a:sp3d>
          </a:bodyPr>
          <a:lstStyle>
            <a:lvl1pPr algn="ctr">
              <a:lnSpc>
                <a:spcPct val="100000"/>
              </a:lnSpc>
              <a:defRPr sz="4400">
                <a:solidFill>
                  <a:schemeClr val="accent1"/>
                </a:solidFill>
                <a:effectLst>
                  <a:reflection blurRad="6350" stA="27000" endPos="50000" dist="50800" dir="5400000" sy="-100000" algn="bl" rotWithShape="0"/>
                </a:effectLst>
                <a:latin typeface="Arial Rounded MT Bold" panose="020F0704030504030204" pitchFamily="34" charset="0"/>
              </a:defRPr>
            </a:lvl1pPr>
          </a:lstStyle>
          <a:p>
            <a:endParaRPr lang="zh-CN" altLang="en-US" dirty="0"/>
          </a:p>
        </p:txBody>
      </p:sp>
    </p:spTree>
    <p:extLst>
      <p:ext uri="{BB962C8B-B14F-4D97-AF65-F5344CB8AC3E}">
        <p14:creationId xmlns:p14="http://schemas.microsoft.com/office/powerpoint/2010/main" val="3725430205"/>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59C153-E56D-4C8D-8791-F09A372FE230}" type="datetimeFigureOut">
              <a:rPr lang="fa-IR" smtClean="0"/>
              <a:t>1446/03/04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B31AED1-813A-4535-97C1-2B5E1074AA1D}" type="slidenum">
              <a:rPr lang="fa-IR" smtClean="0"/>
              <a:t>‹#›</a:t>
            </a:fld>
            <a:endParaRPr lang="fa-I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0090" y="33309"/>
            <a:ext cx="996332" cy="973081"/>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343086" cy="1569086"/>
          </a:xfrm>
          <a:prstGeom prst="rect">
            <a:avLst/>
          </a:prstGeom>
        </p:spPr>
      </p:pic>
    </p:spTree>
    <p:extLst>
      <p:ext uri="{BB962C8B-B14F-4D97-AF65-F5344CB8AC3E}">
        <p14:creationId xmlns:p14="http://schemas.microsoft.com/office/powerpoint/2010/main" val="31138972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F28C4-7BD4-4576-8C3F-01998EDCB2B6}"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9BA02F-D7EF-4AF2-937C-290F057A6219}"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07193" y="31378"/>
            <a:ext cx="981224" cy="95832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83" y="0"/>
            <a:ext cx="1333605" cy="1558010"/>
          </a:xfrm>
          <a:prstGeom prst="rect">
            <a:avLst/>
          </a:prstGeom>
        </p:spPr>
      </p:pic>
    </p:spTree>
    <p:extLst>
      <p:ext uri="{BB962C8B-B14F-4D97-AF65-F5344CB8AC3E}">
        <p14:creationId xmlns:p14="http://schemas.microsoft.com/office/powerpoint/2010/main" val="14948162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9F28C4-7BD4-4576-8C3F-01998EDCB2B6}"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189224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9F28C4-7BD4-4576-8C3F-01998EDCB2B6}"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385155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9F28C4-7BD4-4576-8C3F-01998EDCB2B6}" type="datetimeFigureOut">
              <a:rPr lang="en-US" smtClean="0"/>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20085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9F28C4-7BD4-4576-8C3F-01998EDCB2B6}" type="datetimeFigureOut">
              <a:rPr lang="en-US" smtClean="0"/>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2697873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28C4-7BD4-4576-8C3F-01998EDCB2B6}" type="datetimeFigureOut">
              <a:rPr lang="en-US" smtClean="0"/>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17229830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9F28C4-7BD4-4576-8C3F-01998EDCB2B6}"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27809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9F28C4-7BD4-4576-8C3F-01998EDCB2B6}"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9BA02F-D7EF-4AF2-937C-290F057A6219}" type="slidenum">
              <a:rPr lang="en-US" smtClean="0"/>
              <a:t>‹#›</a:t>
            </a:fld>
            <a:endParaRPr lang="en-US"/>
          </a:p>
        </p:txBody>
      </p:sp>
    </p:spTree>
    <p:extLst>
      <p:ext uri="{BB962C8B-B14F-4D97-AF65-F5344CB8AC3E}">
        <p14:creationId xmlns:p14="http://schemas.microsoft.com/office/powerpoint/2010/main" val="3689082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28C4-7BD4-4576-8C3F-01998EDCB2B6}" type="datetimeFigureOut">
              <a:rPr lang="en-US" smtClean="0"/>
              <a:t>9/7/2024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BA02F-D7EF-4AF2-937C-290F057A6219}" type="slidenum">
              <a:rPr lang="en-US" smtClean="0"/>
              <a:t>‹#›</a:t>
            </a:fld>
            <a:endParaRPr lang="en-US"/>
          </a:p>
        </p:txBody>
      </p:sp>
    </p:spTree>
    <p:extLst>
      <p:ext uri="{BB962C8B-B14F-4D97-AF65-F5344CB8AC3E}">
        <p14:creationId xmlns:p14="http://schemas.microsoft.com/office/powerpoint/2010/main" val="2718941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1705;&#1604;&#1740;&#1662;%20&#1607;&#1575;&#1740;%20&#1605;&#1585;&#1576;&#1608;&#1591;%20&#1576;&#1607;%20&#1711;&#1586;&#1575;&#1585;&#1588;%20&#1662;&#1583;&#1575;&#1601;&#1606;&#1583;%20&#1594;&#1740;&#1585;%20&#1593;&#1575;&#1605;&#1604;/&#1605;&#1602;&#1575;&#1740;&#1587;&#1607;%20&#1606;&#1585;&#1582;%20&#1576;&#1575;&#1585;&#1608;&#1585;&#1740;%20&#1575;&#1740;&#1585;&#1575;&#1606;%20&#1576;&#1575;%20&#1587;&#1575;&#1740;&#1585;%20&#1705;&#1588;&#1608;&#1585;&#1607;&#1575;%20&#1575;&#1586;%20&#1587;&#1575;&#1604;%201331%20&#1578;&#1575;%20&#1705;&#1606;&#1608;&#1606;.ppt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1705;&#1604;&#1740;&#1662;%20&#1607;&#1575;&#1740;%20&#1605;&#1585;&#1576;&#1608;&#1591;%20&#1576;&#1607;%20&#1711;&#1586;&#1575;&#1585;&#1588;%20&#1662;&#1583;&#1575;&#1601;&#1606;&#1583;%20&#1594;&#1740;&#1585;%20&#1593;&#1575;&#1605;&#1604;/&#1585;&#1608;&#1588;%20&#1578;&#1585;&#1576;&#1740;&#1578;%20&#1582;&#1575;&#1606;&#1608;&#1575;&#1583;&#1607;%20&#1607;&#1575;&#1740;%20&#1670;&#1606;&#1583;%20&#1601;&#1585;&#1586;&#1606;&#1583;.pptx"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Microsoft_Word_Document2.docx"/></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davoudabadi.ir/page/4370586/%D9%85%D8%A7%D8%AF%D9%87-64-%D9%82%D8%A7%D9%86%D9%88%D9%86-%D8%AD%D9%85%D8%A7%DB%8C%D8%AA-%D8%AE%D8%A7%D9%86%D9%88%D8%A7%D8%AF%D9%87-%D8%AC%D9%88%D8%A7%D9%86%DB%8C-%D8%AC%D9%85%D8%B9%DB%8C%D8%AA"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https://davoudabadi.ir/page/4370586/%D9%85%D8%A7%D8%AF%D9%87-64-%D9%82%D8%A7%D9%86%D9%88%D9%86-%D8%AD%D9%85%D8%A7%DB%8C%D8%AA-%D8%AE%D8%A7%D9%86%D9%88%D8%A7%D8%AF%D9%87-%D8%AC%D9%88%D8%A7%D9%86%DB%8C-%D8%AC%D9%85%D8%B9%DB%8C%D8%AA"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davoudabadi.ir/page/4370586/%D9%85%D8%A7%D8%AF%D9%87-64-%D9%82%D8%A7%D9%86%D9%88%D9%86-%D8%AD%D9%85%D8%A7%DB%8C%D8%AA-%D8%AE%D8%A7%D9%86%D9%88%D8%A7%D8%AF%D9%87-%D8%AC%D9%88%D8%A7%D9%86%DB%8C-%D8%AC%D9%85%D8%B9%DB%8C%D8%AA"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s://davoudabadi.ir/page/4370586/%D9%85%D8%A7%D8%AF%D9%87-64-%D9%82%D8%A7%D9%86%D9%88%D9%86-%D8%AD%D9%85%D8%A7%DB%8C%D8%AA-%D8%AE%D8%A7%D9%86%D9%88%D8%A7%D8%AF%D9%87-%D8%AC%D9%88%D8%A7%D9%86%DB%8C-%D8%AC%D9%85%D8%B9%DB%8C%D8%AA"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s://davoudabadi.ir/page/4370586/%D9%85%D8%A7%D8%AF%D9%87-64-%D9%82%D8%A7%D9%86%D9%88%D9%86-%D8%AD%D9%85%D8%A7%DB%8C%D8%AA-%D8%AE%D8%A7%D9%86%D9%88%D8%A7%D8%AF%D9%87-%D8%AC%D9%88%D8%A7%D9%86%DB%8C-%D8%AC%D9%85%D8%B9%DB%8C%D8%AA"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1705;&#1604;&#1740;&#1662;%20&#1607;&#1575;&#1740;%20&#1605;&#1585;&#1576;&#1608;&#1591;%20&#1576;&#1607;%20&#1711;&#1586;&#1575;&#1585;&#1588;%20&#1662;&#1583;&#1575;&#1601;&#1606;&#1583;%20&#1594;&#1740;&#1585;%20&#1593;&#1575;&#1605;&#1604;/&#1585;&#1608;&#1740;%20&#1605;&#1587;&#1574;&#1604;&#1607;%20&#1582;&#1575;&#1606;&#1608;&#1575;&#1583;&#1607;%20&#1578;&#1705;&#1740;&#1607;%20&#1705;&#1606;&#1740;&#1583;.pptx"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1705;&#1604;&#1740;&#1662;%20&#1607;&#1575;&#1740;%20&#1605;&#1585;&#1576;&#1608;&#1591;%20&#1576;&#1607;%20&#1711;&#1586;&#1575;&#1585;&#1588;%20&#1662;&#1583;&#1575;&#1601;&#1606;&#1583;%20&#1594;&#1740;&#1585;%20&#1593;&#1575;&#1605;&#1604;/&#1605;&#1602;&#1575;&#1740;&#1587;&#1607;%20&#1606;&#1585;&#1582;%20&#1576;&#1575;&#1585;&#1608;&#1585;&#1740;%20&#1575;&#1740;&#1585;&#1575;&#1606;%20&#1576;&#1575;%20&#1587;&#1575;&#1740;&#1585;%20&#1705;&#1588;&#1608;&#1585;&#1607;&#1575;%20&#1575;&#1586;%20&#1587;&#1575;&#1604;%201331%20&#1578;&#1575;%20&#1705;&#1606;&#1608;&#1606;.pptx"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3980824_34314_128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flipV="1">
            <a:off x="8324936" y="5912867"/>
            <a:ext cx="57065" cy="570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390" y="502478"/>
            <a:ext cx="6914213" cy="1732967"/>
          </a:xfrm>
          <a:prstGeom prst="rect">
            <a:avLst/>
          </a:prstGeom>
        </p:spPr>
      </p:pic>
      <p:sp>
        <p:nvSpPr>
          <p:cNvPr id="2" name="TextBox 1"/>
          <p:cNvSpPr txBox="1"/>
          <p:nvPr/>
        </p:nvSpPr>
        <p:spPr>
          <a:xfrm>
            <a:off x="1409110" y="3651796"/>
            <a:ext cx="8784771" cy="2554545"/>
          </a:xfrm>
          <a:prstGeom prst="rect">
            <a:avLst/>
          </a:prstGeom>
          <a:noFill/>
        </p:spPr>
        <p:txBody>
          <a:bodyPr wrap="square" rtlCol="0">
            <a:spAutoFit/>
          </a:bodyPr>
          <a:lstStyle/>
          <a:p>
            <a:pPr algn="ctr" rtl="1"/>
            <a:endParaRPr lang="fa-IR"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a:p>
            <a:pPr algn="ctr" rtl="1"/>
            <a:r>
              <a:rPr lang="fa-IR"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rPr>
              <a:t>قرارگاه جوانی جمعیت-ماده 65 قانون حمایت از خانواده و جوانی جمعیت</a:t>
            </a:r>
          </a:p>
          <a:p>
            <a:pPr algn="ctr" rtl="1"/>
            <a:endParaRPr lang="fa-IR"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a:p>
            <a:pPr algn="ctr" rtl="1"/>
            <a:endParaRPr lang="fa-IR"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a:p>
            <a:pPr algn="ctr" rtl="1"/>
            <a:r>
              <a:rPr lang="fa-IR" altLang="zh-CN"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rPr>
              <a:t>کمیته پدافند غیر عامل دانشگاه علوم پزشکی گناباد</a:t>
            </a:r>
            <a:endParaRPr lang="fa-IR"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a:p>
            <a:pPr algn="ctr" rtl="1"/>
            <a:endParaRPr lang="fa-IR"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a:p>
            <a:pPr algn="ctr" rtl="1"/>
            <a:endParaRPr lang="fa-IR"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a:p>
            <a:pPr algn="ctr" rtl="1"/>
            <a:r>
              <a:rPr lang="fa-IR"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rPr>
              <a:t>تهیه و جمع آوری:محمد حسین معمار -کارشناس پدافند غیرعامل دانشگاه</a:t>
            </a:r>
            <a:endParaRPr lang="en-US"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066" y="5231044"/>
            <a:ext cx="1307059" cy="127655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7550" y="4951846"/>
            <a:ext cx="1393371" cy="1627832"/>
          </a:xfrm>
          <a:prstGeom prst="rect">
            <a:avLst/>
          </a:prstGeom>
        </p:spPr>
      </p:pic>
    </p:spTree>
    <p:extLst>
      <p:ext uri="{BB962C8B-B14F-4D97-AF65-F5344CB8AC3E}">
        <p14:creationId xmlns:p14="http://schemas.microsoft.com/office/powerpoint/2010/main" val="42445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56" y="0"/>
            <a:ext cx="12177943" cy="6858000"/>
          </a:xfrm>
          <a:prstGeom prst="rect">
            <a:avLst/>
          </a:prstGeom>
        </p:spPr>
      </p:pic>
    </p:spTree>
    <p:extLst>
      <p:ext uri="{BB962C8B-B14F-4D97-AF65-F5344CB8AC3E}">
        <p14:creationId xmlns:p14="http://schemas.microsoft.com/office/powerpoint/2010/main" val="31446647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762"/>
            <a:ext cx="12192000" cy="6848475"/>
          </a:xfrm>
          <a:prstGeom prst="rect">
            <a:avLst/>
          </a:prstGeom>
        </p:spPr>
      </p:pic>
    </p:spTree>
    <p:extLst>
      <p:ext uri="{BB962C8B-B14F-4D97-AF65-F5344CB8AC3E}">
        <p14:creationId xmlns:p14="http://schemas.microsoft.com/office/powerpoint/2010/main" val="2657997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869632"/>
          </a:xfrm>
          <a:prstGeom prst="rect">
            <a:avLst/>
          </a:prstGeom>
        </p:spPr>
      </p:pic>
    </p:spTree>
    <p:extLst>
      <p:ext uri="{BB962C8B-B14F-4D97-AF65-F5344CB8AC3E}">
        <p14:creationId xmlns:p14="http://schemas.microsoft.com/office/powerpoint/2010/main" val="32824187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9C36B-FB3F-4DEB-83E6-B182AF363697}"/>
              </a:ext>
            </a:extLst>
          </p:cNvPr>
          <p:cNvSpPr>
            <a:spLocks noGrp="1"/>
          </p:cNvSpPr>
          <p:nvPr>
            <p:ph type="title"/>
          </p:nvPr>
        </p:nvSpPr>
        <p:spPr>
          <a:xfrm>
            <a:off x="1709919" y="632480"/>
            <a:ext cx="8905698" cy="611701"/>
          </a:xfrm>
        </p:spPr>
        <p:txBody>
          <a:bodyPr>
            <a:normAutofit/>
          </a:bodyPr>
          <a:lstStyle/>
          <a:p>
            <a:pPr algn="ctr"/>
            <a:r>
              <a:rPr lang="fa-IR" sz="2800" dirty="0">
                <a:cs typeface="B Titr" panose="00000700000000000000" pitchFamily="2" charset="-78"/>
              </a:rPr>
              <a:t>مقایسه نرخ رشد و نرخ باروری کلی ایران در 7 سال اخیر</a:t>
            </a:r>
            <a:endParaRPr lang="en-US" sz="2800" dirty="0">
              <a:cs typeface="B Titr" panose="00000700000000000000" pitchFamily="2" charset="-78"/>
            </a:endParaRPr>
          </a:p>
        </p:txBody>
      </p:sp>
      <p:graphicFrame>
        <p:nvGraphicFramePr>
          <p:cNvPr id="4" name="Table 4">
            <a:extLst>
              <a:ext uri="{FF2B5EF4-FFF2-40B4-BE49-F238E27FC236}">
                <a16:creationId xmlns="" xmlns:a16="http://schemas.microsoft.com/office/drawing/2014/main" id="{FEB0835E-91E5-4F14-A0D1-0D50A6A50DF6}"/>
              </a:ext>
            </a:extLst>
          </p:cNvPr>
          <p:cNvGraphicFramePr>
            <a:graphicFrameLocks noGrp="1"/>
          </p:cNvGraphicFramePr>
          <p:nvPr>
            <p:ph sz="quarter" idx="13"/>
            <p:extLst>
              <p:ext uri="{D42A27DB-BD31-4B8C-83A1-F6EECF244321}">
                <p14:modId xmlns:p14="http://schemas.microsoft.com/office/powerpoint/2010/main" val="762240288"/>
              </p:ext>
            </p:extLst>
          </p:nvPr>
        </p:nvGraphicFramePr>
        <p:xfrm>
          <a:off x="1664948" y="1508600"/>
          <a:ext cx="9157949" cy="4680520"/>
        </p:xfrm>
        <a:graphic>
          <a:graphicData uri="http://schemas.openxmlformats.org/drawingml/2006/table">
            <a:tbl>
              <a:tblPr firstRow="1" bandRow="1">
                <a:tableStyleId>{5C22544A-7EE6-4342-B048-85BDC9FD1C3A}</a:tableStyleId>
              </a:tblPr>
              <a:tblGrid>
                <a:gridCol w="1988155">
                  <a:extLst>
                    <a:ext uri="{9D8B030D-6E8A-4147-A177-3AD203B41FA5}">
                      <a16:colId xmlns="" xmlns:a16="http://schemas.microsoft.com/office/drawing/2014/main" val="1260942158"/>
                    </a:ext>
                  </a:extLst>
                </a:gridCol>
                <a:gridCol w="1988155">
                  <a:extLst>
                    <a:ext uri="{9D8B030D-6E8A-4147-A177-3AD203B41FA5}">
                      <a16:colId xmlns="" xmlns:a16="http://schemas.microsoft.com/office/drawing/2014/main" val="238992057"/>
                    </a:ext>
                  </a:extLst>
                </a:gridCol>
                <a:gridCol w="1988155">
                  <a:extLst>
                    <a:ext uri="{9D8B030D-6E8A-4147-A177-3AD203B41FA5}">
                      <a16:colId xmlns="" xmlns:a16="http://schemas.microsoft.com/office/drawing/2014/main" val="7064541"/>
                    </a:ext>
                  </a:extLst>
                </a:gridCol>
                <a:gridCol w="2339046">
                  <a:extLst>
                    <a:ext uri="{9D8B030D-6E8A-4147-A177-3AD203B41FA5}">
                      <a16:colId xmlns="" xmlns:a16="http://schemas.microsoft.com/office/drawing/2014/main" val="4286738140"/>
                    </a:ext>
                  </a:extLst>
                </a:gridCol>
                <a:gridCol w="854438">
                  <a:extLst>
                    <a:ext uri="{9D8B030D-6E8A-4147-A177-3AD203B41FA5}">
                      <a16:colId xmlns="" xmlns:a16="http://schemas.microsoft.com/office/drawing/2014/main" val="1003594840"/>
                    </a:ext>
                  </a:extLst>
                </a:gridCol>
              </a:tblGrid>
              <a:tr h="585065">
                <a:tc>
                  <a:txBody>
                    <a:bodyPr/>
                    <a:lstStyle/>
                    <a:p>
                      <a:pPr algn="ctr"/>
                      <a:r>
                        <a:rPr lang="en-US" dirty="0">
                          <a:cs typeface="B Titr" panose="00000700000000000000" pitchFamily="2" charset="-78"/>
                        </a:rPr>
                        <a:t>TFR</a:t>
                      </a:r>
                    </a:p>
                  </a:txBody>
                  <a:tcPr anchor="ctr"/>
                </a:tc>
                <a:tc>
                  <a:txBody>
                    <a:bodyPr/>
                    <a:lstStyle/>
                    <a:p>
                      <a:pPr algn="ctr"/>
                      <a:r>
                        <a:rPr lang="fa-IR" dirty="0">
                          <a:cs typeface="B Titr" panose="00000700000000000000" pitchFamily="2" charset="-78"/>
                        </a:rPr>
                        <a:t>کاهش سالانه</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تعداد موالید</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سال</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ردیف</a:t>
                      </a:r>
                      <a:endParaRPr lang="en-US" dirty="0">
                        <a:cs typeface="B Titr" panose="00000700000000000000" pitchFamily="2" charset="-78"/>
                      </a:endParaRPr>
                    </a:p>
                  </a:txBody>
                  <a:tcPr anchor="ctr"/>
                </a:tc>
                <a:extLst>
                  <a:ext uri="{0D108BD9-81ED-4DB2-BD59-A6C34878D82A}">
                    <a16:rowId xmlns="" xmlns:a16="http://schemas.microsoft.com/office/drawing/2014/main" val="260708787"/>
                  </a:ext>
                </a:extLst>
              </a:tr>
              <a:tr h="585065">
                <a:tc>
                  <a:txBody>
                    <a:bodyPr/>
                    <a:lstStyle/>
                    <a:p>
                      <a:pPr algn="ctr"/>
                      <a:r>
                        <a:rPr lang="fa-IR" sz="2400" b="1" dirty="0">
                          <a:cs typeface="B Nazanin" panose="00000400000000000000" pitchFamily="2" charset="-78"/>
                        </a:rPr>
                        <a:t>-----</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1/570/000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1394</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a:t>
                      </a:r>
                      <a:endParaRPr lang="en-US" sz="2400" b="1" dirty="0">
                        <a:cs typeface="B Nazanin" panose="00000400000000000000" pitchFamily="2" charset="-78"/>
                      </a:endParaRPr>
                    </a:p>
                  </a:txBody>
                  <a:tcPr anchor="ctr"/>
                </a:tc>
                <a:extLst>
                  <a:ext uri="{0D108BD9-81ED-4DB2-BD59-A6C34878D82A}">
                    <a16:rowId xmlns="" xmlns:a16="http://schemas.microsoft.com/office/drawing/2014/main" val="2453282485"/>
                  </a:ext>
                </a:extLst>
              </a:tr>
              <a:tr h="585065">
                <a:tc>
                  <a:txBody>
                    <a:bodyPr/>
                    <a:lstStyle/>
                    <a:p>
                      <a:pPr algn="ctr"/>
                      <a:r>
                        <a:rPr lang="fa-IR" sz="2400" b="1" dirty="0">
                          <a:cs typeface="B Nazanin" panose="00000400000000000000" pitchFamily="2" charset="-78"/>
                        </a:rPr>
                        <a:t>2/12</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42/000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1/528/000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1395</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2</a:t>
                      </a:r>
                      <a:endParaRPr lang="en-US" sz="2400" b="1" dirty="0">
                        <a:cs typeface="B Nazanin" panose="00000400000000000000" pitchFamily="2" charset="-78"/>
                      </a:endParaRPr>
                    </a:p>
                  </a:txBody>
                  <a:tcPr anchor="ctr"/>
                </a:tc>
                <a:extLst>
                  <a:ext uri="{0D108BD9-81ED-4DB2-BD59-A6C34878D82A}">
                    <a16:rowId xmlns="" xmlns:a16="http://schemas.microsoft.com/office/drawing/2014/main" val="507322071"/>
                  </a:ext>
                </a:extLst>
              </a:tr>
              <a:tr h="585065">
                <a:tc>
                  <a:txBody>
                    <a:bodyPr/>
                    <a:lstStyle/>
                    <a:p>
                      <a:pPr algn="ctr"/>
                      <a:r>
                        <a:rPr lang="fa-IR" sz="2400" b="1" dirty="0">
                          <a:cs typeface="B Nazanin" panose="00000400000000000000" pitchFamily="2" charset="-78"/>
                        </a:rPr>
                        <a:t>2/09</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41/000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1/478/000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1396</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3</a:t>
                      </a:r>
                      <a:endParaRPr lang="en-US" sz="2400" b="1" dirty="0">
                        <a:cs typeface="B Nazanin" panose="00000400000000000000" pitchFamily="2" charset="-78"/>
                      </a:endParaRPr>
                    </a:p>
                  </a:txBody>
                  <a:tcPr anchor="ctr"/>
                </a:tc>
                <a:extLst>
                  <a:ext uri="{0D108BD9-81ED-4DB2-BD59-A6C34878D82A}">
                    <a16:rowId xmlns="" xmlns:a16="http://schemas.microsoft.com/office/drawing/2014/main" val="2231429716"/>
                  </a:ext>
                </a:extLst>
              </a:tr>
              <a:tr h="585065">
                <a:tc>
                  <a:txBody>
                    <a:bodyPr/>
                    <a:lstStyle/>
                    <a:p>
                      <a:pPr algn="ctr"/>
                      <a:r>
                        <a:rPr lang="fa-IR" sz="2400" b="1" dirty="0">
                          <a:cs typeface="B Nazanin" panose="00000400000000000000" pitchFamily="2" charset="-78"/>
                        </a:rPr>
                        <a:t>1/95</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120/000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1/367/000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1397</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4</a:t>
                      </a:r>
                      <a:endParaRPr lang="en-US" sz="2400" b="1" dirty="0">
                        <a:cs typeface="B Nazanin" panose="00000400000000000000" pitchFamily="2" charset="-78"/>
                      </a:endParaRPr>
                    </a:p>
                  </a:txBody>
                  <a:tcPr anchor="ctr"/>
                </a:tc>
                <a:extLst>
                  <a:ext uri="{0D108BD9-81ED-4DB2-BD59-A6C34878D82A}">
                    <a16:rowId xmlns="" xmlns:a16="http://schemas.microsoft.com/office/drawing/2014/main" val="635582446"/>
                  </a:ext>
                </a:extLst>
              </a:tr>
              <a:tr h="585065">
                <a:tc>
                  <a:txBody>
                    <a:bodyPr/>
                    <a:lstStyle/>
                    <a:p>
                      <a:pPr algn="ctr"/>
                      <a:r>
                        <a:rPr lang="fa-IR" sz="2400" b="1" dirty="0">
                          <a:cs typeface="B Nazanin" panose="00000400000000000000" pitchFamily="2" charset="-78"/>
                        </a:rPr>
                        <a:t>1/74</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170/000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1/197/000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1398</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5</a:t>
                      </a:r>
                      <a:endParaRPr lang="en-US" sz="2400" b="1" dirty="0">
                        <a:cs typeface="B Nazanin" panose="00000400000000000000" pitchFamily="2" charset="-78"/>
                      </a:endParaRPr>
                    </a:p>
                  </a:txBody>
                  <a:tcPr anchor="ctr"/>
                </a:tc>
                <a:extLst>
                  <a:ext uri="{0D108BD9-81ED-4DB2-BD59-A6C34878D82A}">
                    <a16:rowId xmlns="" xmlns:a16="http://schemas.microsoft.com/office/drawing/2014/main" val="2601159821"/>
                  </a:ext>
                </a:extLst>
              </a:tr>
              <a:tr h="585065">
                <a:tc>
                  <a:txBody>
                    <a:bodyPr/>
                    <a:lstStyle/>
                    <a:p>
                      <a:pPr algn="ctr"/>
                      <a:r>
                        <a:rPr lang="fa-IR" sz="2400" b="1" dirty="0">
                          <a:cs typeface="B Nazanin" panose="00000400000000000000" pitchFamily="2" charset="-78"/>
                        </a:rPr>
                        <a:t>1/65</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83/000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1/114/000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1399</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6</a:t>
                      </a:r>
                      <a:endParaRPr lang="en-US" sz="2400" b="1" dirty="0">
                        <a:cs typeface="B Nazanin" panose="00000400000000000000" pitchFamily="2" charset="-78"/>
                      </a:endParaRPr>
                    </a:p>
                  </a:txBody>
                  <a:tcPr anchor="ctr"/>
                </a:tc>
                <a:extLst>
                  <a:ext uri="{0D108BD9-81ED-4DB2-BD59-A6C34878D82A}">
                    <a16:rowId xmlns="" xmlns:a16="http://schemas.microsoft.com/office/drawing/2014/main" val="2748287865"/>
                  </a:ext>
                </a:extLst>
              </a:tr>
              <a:tr h="585065">
                <a:tc>
                  <a:txBody>
                    <a:bodyPr/>
                    <a:lstStyle/>
                    <a:p>
                      <a:pPr algn="ctr"/>
                      <a:endParaRPr lang="en-US" sz="2400" b="1" dirty="0">
                        <a:cs typeface="B Nazanin" panose="00000400000000000000" pitchFamily="2" charset="-78"/>
                      </a:endParaRPr>
                    </a:p>
                  </a:txBody>
                  <a:tcPr anchor="ctr"/>
                </a:tc>
                <a:tc>
                  <a:txBody>
                    <a:bodyPr/>
                    <a:lstStyle/>
                    <a:p>
                      <a:pPr algn="ctr"/>
                      <a:r>
                        <a:rPr lang="fa-IR" sz="2400" b="1" dirty="0">
                          <a:solidFill>
                            <a:srgbClr val="00B050"/>
                          </a:solidFill>
                          <a:cs typeface="B Nazanin" panose="00000400000000000000" pitchFamily="2" charset="-78"/>
                        </a:rPr>
                        <a:t>5000+</a:t>
                      </a:r>
                      <a:endParaRPr lang="en-US" sz="2400" b="1" dirty="0">
                        <a:solidFill>
                          <a:srgbClr val="00B050"/>
                        </a:solidFill>
                        <a:cs typeface="B Nazanin" panose="00000400000000000000" pitchFamily="2" charset="-78"/>
                      </a:endParaRPr>
                    </a:p>
                  </a:txBody>
                  <a:tcPr anchor="ctr"/>
                </a:tc>
                <a:tc>
                  <a:txBody>
                    <a:bodyPr/>
                    <a:lstStyle/>
                    <a:p>
                      <a:pPr algn="ctr"/>
                      <a:r>
                        <a:rPr lang="fa-IR" sz="2400" b="1" dirty="0">
                          <a:cs typeface="B Nazanin" panose="00000400000000000000" pitchFamily="2" charset="-78"/>
                        </a:rPr>
                        <a:t>1/119/000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1400</a:t>
                      </a:r>
                      <a:endParaRPr lang="en-US" sz="2400" b="1" dirty="0">
                        <a:cs typeface="B Nazanin" panose="00000400000000000000" pitchFamily="2" charset="-78"/>
                      </a:endParaRPr>
                    </a:p>
                  </a:txBody>
                  <a:tcPr anchor="ctr"/>
                </a:tc>
                <a:tc>
                  <a:txBody>
                    <a:bodyPr/>
                    <a:lstStyle/>
                    <a:p>
                      <a:pPr algn="ctr"/>
                      <a:r>
                        <a:rPr lang="fa-IR" sz="2400" b="1" dirty="0">
                          <a:cs typeface="B Nazanin" panose="00000400000000000000" pitchFamily="2" charset="-78"/>
                        </a:rPr>
                        <a:t>7</a:t>
                      </a:r>
                      <a:endParaRPr lang="en-US" sz="2400" b="1" dirty="0">
                        <a:cs typeface="B Nazanin" panose="00000400000000000000" pitchFamily="2" charset="-78"/>
                      </a:endParaRPr>
                    </a:p>
                  </a:txBody>
                  <a:tcPr anchor="ctr"/>
                </a:tc>
                <a:extLst>
                  <a:ext uri="{0D108BD9-81ED-4DB2-BD59-A6C34878D82A}">
                    <a16:rowId xmlns="" xmlns:a16="http://schemas.microsoft.com/office/drawing/2014/main" val="3448708633"/>
                  </a:ext>
                </a:extLst>
              </a:tr>
            </a:tbl>
          </a:graphicData>
        </a:graphic>
      </p:graphicFrame>
    </p:spTree>
    <p:extLst>
      <p:ext uri="{BB962C8B-B14F-4D97-AF65-F5344CB8AC3E}">
        <p14:creationId xmlns:p14="http://schemas.microsoft.com/office/powerpoint/2010/main" val="927525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3652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458" y="0"/>
            <a:ext cx="89934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510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F39EC15E-E5F2-4A9A-8F5C-FAF2B0ECF523}"/>
              </a:ext>
            </a:extLst>
          </p:cNvPr>
          <p:cNvSpPr/>
          <p:nvPr/>
        </p:nvSpPr>
        <p:spPr>
          <a:xfrm>
            <a:off x="2855640" y="188640"/>
            <a:ext cx="655272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مقایسه نرخ باروری ایران با سایر کشورها از سال 1331 تا کنون</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endParaRPr>
          </a:p>
        </p:txBody>
      </p:sp>
      <p:pic>
        <p:nvPicPr>
          <p:cNvPr id="4" name="Picture 3">
            <a:hlinkClick r:id="rId2" action="ppaction://hlinkpres?slideindex=1&amp;slidetitle="/>
          </p:cNvPr>
          <p:cNvPicPr>
            <a:picLocks noChangeAspect="1"/>
          </p:cNvPicPr>
          <p:nvPr/>
        </p:nvPicPr>
        <p:blipFill rotWithShape="1">
          <a:blip r:embed="rId3"/>
          <a:srcRect l="20751" t="31202" r="30814" b="19952"/>
          <a:stretch/>
        </p:blipFill>
        <p:spPr>
          <a:xfrm>
            <a:off x="1012611" y="815924"/>
            <a:ext cx="10238786" cy="5831060"/>
          </a:xfrm>
          <a:prstGeom prst="rect">
            <a:avLst/>
          </a:prstGeom>
        </p:spPr>
      </p:pic>
    </p:spTree>
    <p:extLst>
      <p:ext uri="{BB962C8B-B14F-4D97-AF65-F5344CB8AC3E}">
        <p14:creationId xmlns:p14="http://schemas.microsoft.com/office/powerpoint/2010/main" val="334633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hlinkClick r:id="rId2" action="ppaction://hlinkpres?slideindex=1&amp;slidetitle="/>
          </p:cNvPr>
          <p:cNvPicPr>
            <a:picLocks noChangeAspect="1"/>
          </p:cNvPicPr>
          <p:nvPr/>
        </p:nvPicPr>
        <p:blipFill rotWithShape="1">
          <a:blip r:embed="rId3"/>
          <a:srcRect l="23755" t="29810" r="33508" b="22871"/>
          <a:stretch/>
        </p:blipFill>
        <p:spPr>
          <a:xfrm>
            <a:off x="2473515" y="1180127"/>
            <a:ext cx="7453656" cy="46604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12846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422CC163-E14F-4BF6-B01E-1969ABF35424}"/>
              </a:ext>
            </a:extLst>
          </p:cNvPr>
          <p:cNvSpPr txBox="1"/>
          <p:nvPr/>
        </p:nvSpPr>
        <p:spPr>
          <a:xfrm>
            <a:off x="8442384" y="261715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#نسل</a:t>
            </a:r>
          </a:p>
        </p:txBody>
      </p:sp>
      <p:sp>
        <p:nvSpPr>
          <p:cNvPr id="18" name="TextBox 17">
            <a:extLst>
              <a:ext uri="{FF2B5EF4-FFF2-40B4-BE49-F238E27FC236}">
                <a16:creationId xmlns="" xmlns:a16="http://schemas.microsoft.com/office/drawing/2014/main" id="{E9EE8A6C-BE84-4526-89A1-DC6310BCBC6A}"/>
              </a:ext>
            </a:extLst>
          </p:cNvPr>
          <p:cNvSpPr txBox="1"/>
          <p:nvPr/>
        </p:nvSpPr>
        <p:spPr>
          <a:xfrm>
            <a:off x="8442384" y="300067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#پیری_جمعیت</a:t>
            </a:r>
          </a:p>
        </p:txBody>
      </p:sp>
      <p:sp>
        <p:nvSpPr>
          <p:cNvPr id="19" name="TextBox 18">
            <a:extLst>
              <a:ext uri="{FF2B5EF4-FFF2-40B4-BE49-F238E27FC236}">
                <a16:creationId xmlns="" xmlns:a16="http://schemas.microsoft.com/office/drawing/2014/main" id="{2CFB36D1-7699-4326-BBAD-C08DE22DA926}"/>
              </a:ext>
            </a:extLst>
          </p:cNvPr>
          <p:cNvSpPr txBox="1"/>
          <p:nvPr/>
        </p:nvSpPr>
        <p:spPr>
          <a:xfrm>
            <a:off x="8442384" y="338419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#جمعیت_جوان</a:t>
            </a:r>
          </a:p>
        </p:txBody>
      </p:sp>
      <p:sp>
        <p:nvSpPr>
          <p:cNvPr id="20" name="TextBox 19">
            <a:extLst>
              <a:ext uri="{FF2B5EF4-FFF2-40B4-BE49-F238E27FC236}">
                <a16:creationId xmlns="" xmlns:a16="http://schemas.microsoft.com/office/drawing/2014/main" id="{6BEE594F-E8B6-4FFF-94CC-4C52B339F4D6}"/>
              </a:ext>
            </a:extLst>
          </p:cNvPr>
          <p:cNvSpPr txBox="1"/>
          <p:nvPr/>
        </p:nvSpPr>
        <p:spPr>
          <a:xfrm>
            <a:off x="8442384" y="376771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#ثروت</a:t>
            </a:r>
          </a:p>
        </p:txBody>
      </p:sp>
      <p:sp>
        <p:nvSpPr>
          <p:cNvPr id="21" name="TextBox 20">
            <a:extLst>
              <a:ext uri="{FF2B5EF4-FFF2-40B4-BE49-F238E27FC236}">
                <a16:creationId xmlns="" xmlns:a16="http://schemas.microsoft.com/office/drawing/2014/main" id="{457B8986-0A5A-44A2-A092-3925D7299C10}"/>
              </a:ext>
            </a:extLst>
          </p:cNvPr>
          <p:cNvSpPr txBox="1"/>
          <p:nvPr/>
        </p:nvSpPr>
        <p:spPr>
          <a:xfrm>
            <a:off x="8442384" y="223363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#فرزندآوری</a:t>
            </a:r>
          </a:p>
        </p:txBody>
      </p:sp>
      <p:sp>
        <p:nvSpPr>
          <p:cNvPr id="22" name="TextBox 21">
            <a:extLst>
              <a:ext uri="{FF2B5EF4-FFF2-40B4-BE49-F238E27FC236}">
                <a16:creationId xmlns="" xmlns:a16="http://schemas.microsoft.com/office/drawing/2014/main" id="{BE80695F-9DA1-46DB-B636-C9D83A229A4B}"/>
              </a:ext>
            </a:extLst>
          </p:cNvPr>
          <p:cNvSpPr txBox="1"/>
          <p:nvPr/>
        </p:nvSpPr>
        <p:spPr>
          <a:xfrm>
            <a:off x="8442384" y="414729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#دهشتناک</a:t>
            </a:r>
          </a:p>
        </p:txBody>
      </p:sp>
      <p:sp>
        <p:nvSpPr>
          <p:cNvPr id="14" name="Rectangle: Rounded Corners 1">
            <a:extLst>
              <a:ext uri="{FF2B5EF4-FFF2-40B4-BE49-F238E27FC236}">
                <a16:creationId xmlns="" xmlns:a16="http://schemas.microsoft.com/office/drawing/2014/main" id="{EE6C3A5F-7104-B23F-3412-DA810CEF6263}"/>
              </a:ext>
            </a:extLst>
          </p:cNvPr>
          <p:cNvSpPr/>
          <p:nvPr/>
        </p:nvSpPr>
        <p:spPr>
          <a:xfrm>
            <a:off x="3719737" y="826105"/>
            <a:ext cx="4722647" cy="690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جوانی جمعیت در کلام رهبر فرزانه انقلاب</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endParaRPr>
          </a:p>
        </p:txBody>
      </p:sp>
      <p:grpSp>
        <p:nvGrpSpPr>
          <p:cNvPr id="2" name="Group 1"/>
          <p:cNvGrpSpPr/>
          <p:nvPr/>
        </p:nvGrpSpPr>
        <p:grpSpPr>
          <a:xfrm>
            <a:off x="709159" y="1941913"/>
            <a:ext cx="10698356" cy="4297924"/>
            <a:chOff x="398140" y="2132856"/>
            <a:chExt cx="8317837" cy="3465692"/>
          </a:xfrm>
        </p:grpSpPr>
        <p:pic>
          <p:nvPicPr>
            <p:cNvPr id="13" name="Picture 12">
              <a:extLst>
                <a:ext uri="{FF2B5EF4-FFF2-40B4-BE49-F238E27FC236}">
                  <a16:creationId xmlns="" xmlns:a16="http://schemas.microsoft.com/office/drawing/2014/main" id="{77390764-96EA-474F-BDD2-EF3EF1E1605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98140" y="2132856"/>
              <a:ext cx="8317837" cy="34656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3" name="Oval 22">
              <a:extLst>
                <a:ext uri="{FF2B5EF4-FFF2-40B4-BE49-F238E27FC236}">
                  <a16:creationId xmlns="" xmlns:a16="http://schemas.microsoft.com/office/drawing/2014/main" id="{140611EB-A4BC-490E-BA83-AEAB78710027}"/>
                </a:ext>
              </a:extLst>
            </p:cNvPr>
            <p:cNvSpPr/>
            <p:nvPr/>
          </p:nvSpPr>
          <p:spPr>
            <a:xfrm>
              <a:off x="600893" y="4581128"/>
              <a:ext cx="1688140" cy="893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308102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3000" fill="hold"/>
                                        <p:tgtEl>
                                          <p:spTgt spid="21"/>
                                        </p:tgtEl>
                                        <p:attrNameLst>
                                          <p:attrName>style.color</p:attrName>
                                        </p:attrNameLst>
                                      </p:cBhvr>
                                      <p:to>
                                        <p:clrVal>
                                          <a:srgbClr val="FFFFFF"/>
                                        </p:clrVal>
                                      </p:to>
                                    </p:set>
                                    <p:set>
                                      <p:cBhvr>
                                        <p:cTn id="7" dur="3000" fill="hold"/>
                                        <p:tgtEl>
                                          <p:spTgt spid="21"/>
                                        </p:tgtEl>
                                        <p:attrNameLst>
                                          <p:attrName>fillcolor</p:attrName>
                                        </p:attrNameLst>
                                      </p:cBhvr>
                                      <p:to>
                                        <p:clrVal>
                                          <a:srgbClr val="FFFFFF"/>
                                        </p:clrVal>
                                      </p:to>
                                    </p:set>
                                    <p:set>
                                      <p:cBhvr>
                                        <p:cTn id="8" dur="3000" fill="hold"/>
                                        <p:tgtEl>
                                          <p:spTgt spid="21"/>
                                        </p:tgtEl>
                                        <p:attrNameLst>
                                          <p:attrName>fill.type</p:attrName>
                                        </p:attrNameLst>
                                      </p:cBhvr>
                                      <p:to>
                                        <p:strVal val="solid"/>
                                      </p:to>
                                    </p:set>
                                  </p:childTnLst>
                                </p:cTn>
                              </p:par>
                              <p:par>
                                <p:cTn id="9" presetID="16" presetClass="emph" presetSubtype="0" fill="hold" grpId="0" nodeType="withEffect">
                                  <p:stCondLst>
                                    <p:cond delay="4000"/>
                                  </p:stCondLst>
                                  <p:iterate type="lt">
                                    <p:tmPct val="4000"/>
                                  </p:iterate>
                                  <p:childTnLst>
                                    <p:set>
                                      <p:cBhvr override="childStyle">
                                        <p:cTn id="10" dur="3000" fill="hold"/>
                                        <p:tgtEl>
                                          <p:spTgt spid="15"/>
                                        </p:tgtEl>
                                        <p:attrNameLst>
                                          <p:attrName>style.color</p:attrName>
                                        </p:attrNameLst>
                                      </p:cBhvr>
                                      <p:to>
                                        <p:clrVal>
                                          <a:srgbClr val="FFFFFF"/>
                                        </p:clrVal>
                                      </p:to>
                                    </p:set>
                                    <p:set>
                                      <p:cBhvr>
                                        <p:cTn id="11" dur="3000" fill="hold"/>
                                        <p:tgtEl>
                                          <p:spTgt spid="15"/>
                                        </p:tgtEl>
                                        <p:attrNameLst>
                                          <p:attrName>fillcolor</p:attrName>
                                        </p:attrNameLst>
                                      </p:cBhvr>
                                      <p:to>
                                        <p:clrVal>
                                          <a:srgbClr val="FFFFFF"/>
                                        </p:clrVal>
                                      </p:to>
                                    </p:set>
                                    <p:set>
                                      <p:cBhvr>
                                        <p:cTn id="12" dur="3000" fill="hold"/>
                                        <p:tgtEl>
                                          <p:spTgt spid="15"/>
                                        </p:tgtEl>
                                        <p:attrNameLst>
                                          <p:attrName>fill.type</p:attrName>
                                        </p:attrNameLst>
                                      </p:cBhvr>
                                      <p:to>
                                        <p:strVal val="solid"/>
                                      </p:to>
                                    </p:set>
                                  </p:childTnLst>
                                </p:cTn>
                              </p:par>
                              <p:par>
                                <p:cTn id="13" presetID="16" presetClass="emph" presetSubtype="0" fill="hold" grpId="0" nodeType="withEffect">
                                  <p:stCondLst>
                                    <p:cond delay="22000"/>
                                  </p:stCondLst>
                                  <p:iterate type="lt">
                                    <p:tmPct val="4000"/>
                                  </p:iterate>
                                  <p:childTnLst>
                                    <p:set>
                                      <p:cBhvr override="childStyle">
                                        <p:cTn id="14" dur="3000" fill="hold"/>
                                        <p:tgtEl>
                                          <p:spTgt spid="18"/>
                                        </p:tgtEl>
                                        <p:attrNameLst>
                                          <p:attrName>style.color</p:attrName>
                                        </p:attrNameLst>
                                      </p:cBhvr>
                                      <p:to>
                                        <p:clrVal>
                                          <a:srgbClr val="FFFFFF"/>
                                        </p:clrVal>
                                      </p:to>
                                    </p:set>
                                    <p:set>
                                      <p:cBhvr>
                                        <p:cTn id="15" dur="3000" fill="hold"/>
                                        <p:tgtEl>
                                          <p:spTgt spid="18"/>
                                        </p:tgtEl>
                                        <p:attrNameLst>
                                          <p:attrName>fillcolor</p:attrName>
                                        </p:attrNameLst>
                                      </p:cBhvr>
                                      <p:to>
                                        <p:clrVal>
                                          <a:srgbClr val="FFFFFF"/>
                                        </p:clrVal>
                                      </p:to>
                                    </p:set>
                                    <p:set>
                                      <p:cBhvr>
                                        <p:cTn id="16" dur="3000" fill="hold"/>
                                        <p:tgtEl>
                                          <p:spTgt spid="18"/>
                                        </p:tgtEl>
                                        <p:attrNameLst>
                                          <p:attrName>fill.type</p:attrName>
                                        </p:attrNameLst>
                                      </p:cBhvr>
                                      <p:to>
                                        <p:strVal val="solid"/>
                                      </p:to>
                                    </p:set>
                                  </p:childTnLst>
                                </p:cTn>
                              </p:par>
                              <p:par>
                                <p:cTn id="17" presetID="16" presetClass="emph" presetSubtype="0" fill="hold" grpId="0" nodeType="withEffect">
                                  <p:stCondLst>
                                    <p:cond delay="31000"/>
                                  </p:stCondLst>
                                  <p:iterate type="lt">
                                    <p:tmPct val="4000"/>
                                  </p:iterate>
                                  <p:childTnLst>
                                    <p:set>
                                      <p:cBhvr override="childStyle">
                                        <p:cTn id="18" dur="3000" fill="hold"/>
                                        <p:tgtEl>
                                          <p:spTgt spid="19"/>
                                        </p:tgtEl>
                                        <p:attrNameLst>
                                          <p:attrName>style.color</p:attrName>
                                        </p:attrNameLst>
                                      </p:cBhvr>
                                      <p:to>
                                        <p:clrVal>
                                          <a:srgbClr val="FFFFFF"/>
                                        </p:clrVal>
                                      </p:to>
                                    </p:set>
                                    <p:set>
                                      <p:cBhvr>
                                        <p:cTn id="19" dur="3000" fill="hold"/>
                                        <p:tgtEl>
                                          <p:spTgt spid="19"/>
                                        </p:tgtEl>
                                        <p:attrNameLst>
                                          <p:attrName>fillcolor</p:attrName>
                                        </p:attrNameLst>
                                      </p:cBhvr>
                                      <p:to>
                                        <p:clrVal>
                                          <a:srgbClr val="FFFFFF"/>
                                        </p:clrVal>
                                      </p:to>
                                    </p:set>
                                    <p:set>
                                      <p:cBhvr>
                                        <p:cTn id="20" dur="3000" fill="hold"/>
                                        <p:tgtEl>
                                          <p:spTgt spid="19"/>
                                        </p:tgtEl>
                                        <p:attrNameLst>
                                          <p:attrName>fill.type</p:attrName>
                                        </p:attrNameLst>
                                      </p:cBhvr>
                                      <p:to>
                                        <p:strVal val="solid"/>
                                      </p:to>
                                    </p:set>
                                  </p:childTnLst>
                                </p:cTn>
                              </p:par>
                              <p:par>
                                <p:cTn id="21" presetID="16" presetClass="emph" presetSubtype="0" fill="hold" grpId="0" nodeType="withEffect">
                                  <p:stCondLst>
                                    <p:cond delay="35000"/>
                                  </p:stCondLst>
                                  <p:iterate type="lt">
                                    <p:tmPct val="4000"/>
                                  </p:iterate>
                                  <p:childTnLst>
                                    <p:set>
                                      <p:cBhvr override="childStyle">
                                        <p:cTn id="22" dur="3000" fill="hold"/>
                                        <p:tgtEl>
                                          <p:spTgt spid="20"/>
                                        </p:tgtEl>
                                        <p:attrNameLst>
                                          <p:attrName>style.color</p:attrName>
                                        </p:attrNameLst>
                                      </p:cBhvr>
                                      <p:to>
                                        <p:clrVal>
                                          <a:srgbClr val="FFFFFF"/>
                                        </p:clrVal>
                                      </p:to>
                                    </p:set>
                                    <p:set>
                                      <p:cBhvr>
                                        <p:cTn id="23" dur="3000" fill="hold"/>
                                        <p:tgtEl>
                                          <p:spTgt spid="20"/>
                                        </p:tgtEl>
                                        <p:attrNameLst>
                                          <p:attrName>fillcolor</p:attrName>
                                        </p:attrNameLst>
                                      </p:cBhvr>
                                      <p:to>
                                        <p:clrVal>
                                          <a:srgbClr val="FFFFFF"/>
                                        </p:clrVal>
                                      </p:to>
                                    </p:set>
                                    <p:set>
                                      <p:cBhvr>
                                        <p:cTn id="24" dur="3000" fill="hold"/>
                                        <p:tgtEl>
                                          <p:spTgt spid="20"/>
                                        </p:tgtEl>
                                        <p:attrNameLst>
                                          <p:attrName>fill.type</p:attrName>
                                        </p:attrNameLst>
                                      </p:cBhvr>
                                      <p:to>
                                        <p:strVal val="solid"/>
                                      </p:to>
                                    </p:set>
                                  </p:childTnLst>
                                </p:cTn>
                              </p:par>
                              <p:par>
                                <p:cTn id="25" presetID="16" presetClass="emph" presetSubtype="0" fill="hold" grpId="0" nodeType="withEffect">
                                  <p:stCondLst>
                                    <p:cond delay="46000"/>
                                  </p:stCondLst>
                                  <p:iterate type="lt">
                                    <p:tmPct val="4000"/>
                                  </p:iterate>
                                  <p:childTnLst>
                                    <p:set>
                                      <p:cBhvr override="childStyle">
                                        <p:cTn id="26" dur="3000" fill="hold"/>
                                        <p:tgtEl>
                                          <p:spTgt spid="22"/>
                                        </p:tgtEl>
                                        <p:attrNameLst>
                                          <p:attrName>style.color</p:attrName>
                                        </p:attrNameLst>
                                      </p:cBhvr>
                                      <p:to>
                                        <p:clrVal>
                                          <a:srgbClr val="FFFFFF"/>
                                        </p:clrVal>
                                      </p:to>
                                    </p:set>
                                    <p:set>
                                      <p:cBhvr>
                                        <p:cTn id="27" dur="3000" fill="hold"/>
                                        <p:tgtEl>
                                          <p:spTgt spid="22"/>
                                        </p:tgtEl>
                                        <p:attrNameLst>
                                          <p:attrName>fillcolor</p:attrName>
                                        </p:attrNameLst>
                                      </p:cBhvr>
                                      <p:to>
                                        <p:clrVal>
                                          <a:srgbClr val="FFFFFF"/>
                                        </p:clrVal>
                                      </p:to>
                                    </p:set>
                                    <p:set>
                                      <p:cBhvr>
                                        <p:cTn id="28" dur="30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754FFBED-1130-29A6-90C1-D863465F93EA}"/>
              </a:ext>
            </a:extLst>
          </p:cNvPr>
          <p:cNvGraphicFramePr>
            <a:graphicFrameLocks noGrp="1"/>
          </p:cNvGraphicFramePr>
          <p:nvPr>
            <p:ph sz="quarter" idx="13"/>
            <p:extLst>
              <p:ext uri="{D42A27DB-BD31-4B8C-83A1-F6EECF244321}">
                <p14:modId xmlns:p14="http://schemas.microsoft.com/office/powerpoint/2010/main" val="32314105"/>
              </p:ext>
            </p:extLst>
          </p:nvPr>
        </p:nvGraphicFramePr>
        <p:xfrm>
          <a:off x="1767881" y="1091878"/>
          <a:ext cx="8755214" cy="5577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 xmlns:a16="http://schemas.microsoft.com/office/drawing/2014/main" id="{56FDA7F5-7357-4609-1CCA-E3E0B474558C}"/>
              </a:ext>
            </a:extLst>
          </p:cNvPr>
          <p:cNvSpPr txBox="1"/>
          <p:nvPr/>
        </p:nvSpPr>
        <p:spPr>
          <a:xfrm>
            <a:off x="2927648" y="404665"/>
            <a:ext cx="604867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B Titr" panose="00000700000000000000" pitchFamily="2" charset="-78"/>
              </a:rPr>
              <a:t>انواع جنگها در مقابل جمهوری اسلامی ایران</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endParaRPr>
          </a:p>
        </p:txBody>
      </p:sp>
    </p:spTree>
    <p:extLst>
      <p:ext uri="{BB962C8B-B14F-4D97-AF65-F5344CB8AC3E}">
        <p14:creationId xmlns:p14="http://schemas.microsoft.com/office/powerpoint/2010/main" val="84377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Powerpoint.ir 1"/>
          <p:cNvSpPr>
            <a:spLocks noGrp="1"/>
          </p:cNvSpPr>
          <p:nvPr>
            <p:ph type="title"/>
          </p:nvPr>
        </p:nvSpPr>
        <p:spPr>
          <a:xfrm>
            <a:off x="835134" y="5321434"/>
            <a:ext cx="10793311" cy="1280160"/>
          </a:xfrm>
        </p:spPr>
        <p:txBody>
          <a:bodyPr>
            <a:noAutofit/>
          </a:bodyPr>
          <a:lstStyle/>
          <a:p>
            <a:r>
              <a:rPr lang="fa-IR" altLang="zh-CN" sz="4000" dirty="0">
                <a:cs typeface="B Titr" panose="00000700000000000000" pitchFamily="2" charset="-78"/>
              </a:rPr>
              <a:t>پدافند غیر عامل و جوانی </a:t>
            </a:r>
            <a:r>
              <a:rPr lang="fa-IR" altLang="zh-CN" sz="4000" dirty="0" smtClean="0">
                <a:cs typeface="B Titr" panose="00000700000000000000" pitchFamily="2" charset="-78"/>
              </a:rPr>
              <a:t>جمعیت</a:t>
            </a:r>
            <a:br>
              <a:rPr lang="fa-IR" altLang="zh-CN" sz="4000" dirty="0" smtClean="0">
                <a:cs typeface="B Titr" panose="00000700000000000000" pitchFamily="2" charset="-78"/>
              </a:rPr>
            </a:br>
            <a:r>
              <a:rPr lang="fa-IR" altLang="zh-CN" sz="4000" dirty="0" smtClean="0">
                <a:cs typeface="B Titr" panose="00000700000000000000" pitchFamily="2" charset="-78"/>
              </a:rPr>
              <a:t> </a:t>
            </a:r>
            <a:br>
              <a:rPr lang="fa-IR" altLang="zh-CN" sz="4000" dirty="0" smtClean="0">
                <a:cs typeface="B Titr" panose="00000700000000000000" pitchFamily="2" charset="-78"/>
              </a:rPr>
            </a:br>
            <a:r>
              <a:rPr lang="fa-IR" altLang="zh-CN" sz="4000" b="0" dirty="0">
                <a:cs typeface="B Nazanin" panose="00000400000000000000" pitchFamily="2" charset="-78"/>
              </a:rPr>
              <a:t/>
            </a:r>
            <a:br>
              <a:rPr lang="fa-IR" altLang="zh-CN" sz="4000" b="0" dirty="0">
                <a:cs typeface="B Nazanin" panose="00000400000000000000" pitchFamily="2" charset="-78"/>
              </a:rPr>
            </a:br>
            <a:r>
              <a:rPr lang="fa-IR" altLang="zh-CN" sz="2800" dirty="0" smtClean="0">
                <a:cs typeface="B Nazanin" panose="00000400000000000000" pitchFamily="2" charset="-78"/>
              </a:rPr>
              <a:t> </a:t>
            </a:r>
            <a:endParaRPr lang="fa-IR" altLang="zh-CN" sz="2800" dirty="0">
              <a:cs typeface="B Nazanin" panose="00000400000000000000" pitchFamily="2" charset="-78"/>
            </a:endParaRPr>
          </a:p>
        </p:txBody>
      </p:sp>
      <p:pic>
        <p:nvPicPr>
          <p:cNvPr id="7" name="Picture 6">
            <a:extLst>
              <a:ext uri="{FF2B5EF4-FFF2-40B4-BE49-F238E27FC236}">
                <a16:creationId xmlns="" xmlns:a16="http://schemas.microsoft.com/office/drawing/2014/main" id="{F4CE6D94-3270-41E8-92AD-208426219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6" y="0"/>
            <a:ext cx="1560473" cy="1537909"/>
          </a:xfrm>
          <a:prstGeom prst="rect">
            <a:avLst/>
          </a:prstGeom>
        </p:spPr>
      </p:pic>
      <p:pic>
        <p:nvPicPr>
          <p:cNvPr id="6" name="Picture 5">
            <a:extLst>
              <a:ext uri="{FF2B5EF4-FFF2-40B4-BE49-F238E27FC236}">
                <a16:creationId xmlns="" xmlns:a16="http://schemas.microsoft.com/office/drawing/2014/main" id="{B9C21B10-EEF8-CD88-F790-9EC9162B83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298" y="365377"/>
            <a:ext cx="8856984" cy="3787490"/>
          </a:xfrm>
          <a:prstGeom prst="roundRect">
            <a:avLst>
              <a:gd name="adj" fmla="val 6340"/>
            </a:avLst>
          </a:prstGeom>
          <a:ln w="28575">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6209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 xmlns:a16="http://schemas.microsoft.com/office/drawing/2014/main" id="{EE6C3A5F-7104-B23F-3412-DA810CEF6263}"/>
              </a:ext>
            </a:extLst>
          </p:cNvPr>
          <p:cNvSpPr/>
          <p:nvPr/>
        </p:nvSpPr>
        <p:spPr>
          <a:xfrm>
            <a:off x="3068863" y="332656"/>
            <a:ext cx="6120680" cy="576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مخالفت سازمانهای بین المللی با قانون حمایت از خانواده و جوانی جمعیت</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938" y="1052736"/>
            <a:ext cx="5677122" cy="567712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919305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422CC163-E14F-4BF6-B01E-1969ABF35424}"/>
              </a:ext>
            </a:extLst>
          </p:cNvPr>
          <p:cNvSpPr txBox="1"/>
          <p:nvPr/>
        </p:nvSpPr>
        <p:spPr>
          <a:xfrm>
            <a:off x="8442384" y="261715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#نسل</a:t>
            </a:r>
          </a:p>
        </p:txBody>
      </p:sp>
      <p:sp>
        <p:nvSpPr>
          <p:cNvPr id="18" name="TextBox 17">
            <a:extLst>
              <a:ext uri="{FF2B5EF4-FFF2-40B4-BE49-F238E27FC236}">
                <a16:creationId xmlns="" xmlns:a16="http://schemas.microsoft.com/office/drawing/2014/main" id="{E9EE8A6C-BE84-4526-89A1-DC6310BCBC6A}"/>
              </a:ext>
            </a:extLst>
          </p:cNvPr>
          <p:cNvSpPr txBox="1"/>
          <p:nvPr/>
        </p:nvSpPr>
        <p:spPr>
          <a:xfrm>
            <a:off x="8442384" y="300067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#پیری_جمعیت</a:t>
            </a:r>
          </a:p>
        </p:txBody>
      </p:sp>
      <p:sp>
        <p:nvSpPr>
          <p:cNvPr id="19" name="TextBox 18">
            <a:extLst>
              <a:ext uri="{FF2B5EF4-FFF2-40B4-BE49-F238E27FC236}">
                <a16:creationId xmlns="" xmlns:a16="http://schemas.microsoft.com/office/drawing/2014/main" id="{2CFB36D1-7699-4326-BBAD-C08DE22DA926}"/>
              </a:ext>
            </a:extLst>
          </p:cNvPr>
          <p:cNvSpPr txBox="1"/>
          <p:nvPr/>
        </p:nvSpPr>
        <p:spPr>
          <a:xfrm>
            <a:off x="8442384" y="338419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#جمعیت_جوان</a:t>
            </a:r>
          </a:p>
        </p:txBody>
      </p:sp>
      <p:sp>
        <p:nvSpPr>
          <p:cNvPr id="20" name="TextBox 19">
            <a:extLst>
              <a:ext uri="{FF2B5EF4-FFF2-40B4-BE49-F238E27FC236}">
                <a16:creationId xmlns="" xmlns:a16="http://schemas.microsoft.com/office/drawing/2014/main" id="{6BEE594F-E8B6-4FFF-94CC-4C52B339F4D6}"/>
              </a:ext>
            </a:extLst>
          </p:cNvPr>
          <p:cNvSpPr txBox="1"/>
          <p:nvPr/>
        </p:nvSpPr>
        <p:spPr>
          <a:xfrm>
            <a:off x="8442384" y="376771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#ثروت</a:t>
            </a:r>
          </a:p>
        </p:txBody>
      </p:sp>
      <p:sp>
        <p:nvSpPr>
          <p:cNvPr id="21" name="TextBox 20">
            <a:extLst>
              <a:ext uri="{FF2B5EF4-FFF2-40B4-BE49-F238E27FC236}">
                <a16:creationId xmlns="" xmlns:a16="http://schemas.microsoft.com/office/drawing/2014/main" id="{457B8986-0A5A-44A2-A092-3925D7299C10}"/>
              </a:ext>
            </a:extLst>
          </p:cNvPr>
          <p:cNvSpPr txBox="1"/>
          <p:nvPr/>
        </p:nvSpPr>
        <p:spPr>
          <a:xfrm>
            <a:off x="8442384" y="223363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#فرزندآوری</a:t>
            </a:r>
          </a:p>
        </p:txBody>
      </p:sp>
      <p:sp>
        <p:nvSpPr>
          <p:cNvPr id="22" name="TextBox 21">
            <a:extLst>
              <a:ext uri="{FF2B5EF4-FFF2-40B4-BE49-F238E27FC236}">
                <a16:creationId xmlns="" xmlns:a16="http://schemas.microsoft.com/office/drawing/2014/main" id="{BE80695F-9DA1-46DB-B636-C9D83A229A4B}"/>
              </a:ext>
            </a:extLst>
          </p:cNvPr>
          <p:cNvSpPr txBox="1"/>
          <p:nvPr/>
        </p:nvSpPr>
        <p:spPr>
          <a:xfrm>
            <a:off x="8442384" y="4147290"/>
            <a:ext cx="1506363" cy="323165"/>
          </a:xfrm>
          <a:prstGeom prst="rect">
            <a:avLst/>
          </a:prstGeom>
          <a:noFill/>
        </p:spPr>
        <p:txBody>
          <a:bodyPr wrap="square" rtlCol="1">
            <a:spAutoFit/>
          </a:bodyPr>
          <a:lstStyle>
            <a:defPPr>
              <a:defRPr lang="fa-IR"/>
            </a:defPPr>
            <a:lvl1pPr algn="justLow" rtl="1">
              <a:defRPr>
                <a:latin typeface="Yekan Bakh Heavy" panose="01000504000000020004" pitchFamily="2" charset="-78"/>
                <a:ea typeface="Yekan Bakh Heavy" panose="01000504000000020004" pitchFamily="2" charset="-78"/>
                <a:cs typeface="Yekan Bakh Heavy" panose="01000504000000020004" pitchFamily="2" charset="-78"/>
              </a:defRPr>
            </a:lvl1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noFill/>
                <a:effectLst/>
                <a:uLnTx/>
                <a:uFillTx/>
                <a:cs typeface="Yekan Bakh Heavy" panose="01000504000000020004" pitchFamily="2" charset="-78"/>
              </a:rPr>
              <a:t>#دهشتناک</a:t>
            </a:r>
          </a:p>
        </p:txBody>
      </p:sp>
      <p:sp>
        <p:nvSpPr>
          <p:cNvPr id="14" name="Rectangle: Rounded Corners 1">
            <a:extLst>
              <a:ext uri="{FF2B5EF4-FFF2-40B4-BE49-F238E27FC236}">
                <a16:creationId xmlns="" xmlns:a16="http://schemas.microsoft.com/office/drawing/2014/main" id="{EE6C3A5F-7104-B23F-3412-DA810CEF6263}"/>
              </a:ext>
            </a:extLst>
          </p:cNvPr>
          <p:cNvSpPr/>
          <p:nvPr/>
        </p:nvSpPr>
        <p:spPr>
          <a:xfrm>
            <a:off x="3747073" y="188641"/>
            <a:ext cx="4722647" cy="690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محورهای کار در عرصه جمعیت</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endParaRPr>
          </a:p>
        </p:txBody>
      </p:sp>
      <p:graphicFrame>
        <p:nvGraphicFramePr>
          <p:cNvPr id="3" name="Diagram 2">
            <a:extLst>
              <a:ext uri="{FF2B5EF4-FFF2-40B4-BE49-F238E27FC236}">
                <a16:creationId xmlns="" xmlns:a16="http://schemas.microsoft.com/office/drawing/2014/main" id="{0BA636CD-28B4-B04F-26D7-8589B023E875}"/>
              </a:ext>
            </a:extLst>
          </p:cNvPr>
          <p:cNvGraphicFramePr/>
          <p:nvPr>
            <p:extLst>
              <p:ext uri="{D42A27DB-BD31-4B8C-83A1-F6EECF244321}">
                <p14:modId xmlns:p14="http://schemas.microsoft.com/office/powerpoint/2010/main" val="814210004"/>
              </p:ext>
            </p:extLst>
          </p:nvPr>
        </p:nvGraphicFramePr>
        <p:xfrm>
          <a:off x="2019081" y="105321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77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3000" fill="hold"/>
                                        <p:tgtEl>
                                          <p:spTgt spid="21"/>
                                        </p:tgtEl>
                                        <p:attrNameLst>
                                          <p:attrName>style.color</p:attrName>
                                        </p:attrNameLst>
                                      </p:cBhvr>
                                      <p:to>
                                        <p:clrVal>
                                          <a:srgbClr val="FFFFFF"/>
                                        </p:clrVal>
                                      </p:to>
                                    </p:set>
                                    <p:set>
                                      <p:cBhvr>
                                        <p:cTn id="7" dur="3000" fill="hold"/>
                                        <p:tgtEl>
                                          <p:spTgt spid="21"/>
                                        </p:tgtEl>
                                        <p:attrNameLst>
                                          <p:attrName>fillcolor</p:attrName>
                                        </p:attrNameLst>
                                      </p:cBhvr>
                                      <p:to>
                                        <p:clrVal>
                                          <a:srgbClr val="FFFFFF"/>
                                        </p:clrVal>
                                      </p:to>
                                    </p:set>
                                    <p:set>
                                      <p:cBhvr>
                                        <p:cTn id="8" dur="3000" fill="hold"/>
                                        <p:tgtEl>
                                          <p:spTgt spid="21"/>
                                        </p:tgtEl>
                                        <p:attrNameLst>
                                          <p:attrName>fill.type</p:attrName>
                                        </p:attrNameLst>
                                      </p:cBhvr>
                                      <p:to>
                                        <p:strVal val="solid"/>
                                      </p:to>
                                    </p:set>
                                  </p:childTnLst>
                                </p:cTn>
                              </p:par>
                              <p:par>
                                <p:cTn id="9" presetID="16" presetClass="emph" presetSubtype="0" fill="hold" grpId="0" nodeType="withEffect">
                                  <p:stCondLst>
                                    <p:cond delay="4000"/>
                                  </p:stCondLst>
                                  <p:iterate type="lt">
                                    <p:tmPct val="4000"/>
                                  </p:iterate>
                                  <p:childTnLst>
                                    <p:set>
                                      <p:cBhvr override="childStyle">
                                        <p:cTn id="10" dur="3000" fill="hold"/>
                                        <p:tgtEl>
                                          <p:spTgt spid="15"/>
                                        </p:tgtEl>
                                        <p:attrNameLst>
                                          <p:attrName>style.color</p:attrName>
                                        </p:attrNameLst>
                                      </p:cBhvr>
                                      <p:to>
                                        <p:clrVal>
                                          <a:srgbClr val="FFFFFF"/>
                                        </p:clrVal>
                                      </p:to>
                                    </p:set>
                                    <p:set>
                                      <p:cBhvr>
                                        <p:cTn id="11" dur="3000" fill="hold"/>
                                        <p:tgtEl>
                                          <p:spTgt spid="15"/>
                                        </p:tgtEl>
                                        <p:attrNameLst>
                                          <p:attrName>fillcolor</p:attrName>
                                        </p:attrNameLst>
                                      </p:cBhvr>
                                      <p:to>
                                        <p:clrVal>
                                          <a:srgbClr val="FFFFFF"/>
                                        </p:clrVal>
                                      </p:to>
                                    </p:set>
                                    <p:set>
                                      <p:cBhvr>
                                        <p:cTn id="12" dur="3000" fill="hold"/>
                                        <p:tgtEl>
                                          <p:spTgt spid="15"/>
                                        </p:tgtEl>
                                        <p:attrNameLst>
                                          <p:attrName>fill.type</p:attrName>
                                        </p:attrNameLst>
                                      </p:cBhvr>
                                      <p:to>
                                        <p:strVal val="solid"/>
                                      </p:to>
                                    </p:set>
                                  </p:childTnLst>
                                </p:cTn>
                              </p:par>
                              <p:par>
                                <p:cTn id="13" presetID="16" presetClass="emph" presetSubtype="0" fill="hold" grpId="0" nodeType="withEffect">
                                  <p:stCondLst>
                                    <p:cond delay="22000"/>
                                  </p:stCondLst>
                                  <p:iterate type="lt">
                                    <p:tmPct val="4000"/>
                                  </p:iterate>
                                  <p:childTnLst>
                                    <p:set>
                                      <p:cBhvr override="childStyle">
                                        <p:cTn id="14" dur="3000" fill="hold"/>
                                        <p:tgtEl>
                                          <p:spTgt spid="18"/>
                                        </p:tgtEl>
                                        <p:attrNameLst>
                                          <p:attrName>style.color</p:attrName>
                                        </p:attrNameLst>
                                      </p:cBhvr>
                                      <p:to>
                                        <p:clrVal>
                                          <a:srgbClr val="FFFFFF"/>
                                        </p:clrVal>
                                      </p:to>
                                    </p:set>
                                    <p:set>
                                      <p:cBhvr>
                                        <p:cTn id="15" dur="3000" fill="hold"/>
                                        <p:tgtEl>
                                          <p:spTgt spid="18"/>
                                        </p:tgtEl>
                                        <p:attrNameLst>
                                          <p:attrName>fillcolor</p:attrName>
                                        </p:attrNameLst>
                                      </p:cBhvr>
                                      <p:to>
                                        <p:clrVal>
                                          <a:srgbClr val="FFFFFF"/>
                                        </p:clrVal>
                                      </p:to>
                                    </p:set>
                                    <p:set>
                                      <p:cBhvr>
                                        <p:cTn id="16" dur="3000" fill="hold"/>
                                        <p:tgtEl>
                                          <p:spTgt spid="18"/>
                                        </p:tgtEl>
                                        <p:attrNameLst>
                                          <p:attrName>fill.type</p:attrName>
                                        </p:attrNameLst>
                                      </p:cBhvr>
                                      <p:to>
                                        <p:strVal val="solid"/>
                                      </p:to>
                                    </p:set>
                                  </p:childTnLst>
                                </p:cTn>
                              </p:par>
                              <p:par>
                                <p:cTn id="17" presetID="16" presetClass="emph" presetSubtype="0" fill="hold" grpId="0" nodeType="withEffect">
                                  <p:stCondLst>
                                    <p:cond delay="31000"/>
                                  </p:stCondLst>
                                  <p:iterate type="lt">
                                    <p:tmPct val="4000"/>
                                  </p:iterate>
                                  <p:childTnLst>
                                    <p:set>
                                      <p:cBhvr override="childStyle">
                                        <p:cTn id="18" dur="3000" fill="hold"/>
                                        <p:tgtEl>
                                          <p:spTgt spid="19"/>
                                        </p:tgtEl>
                                        <p:attrNameLst>
                                          <p:attrName>style.color</p:attrName>
                                        </p:attrNameLst>
                                      </p:cBhvr>
                                      <p:to>
                                        <p:clrVal>
                                          <a:srgbClr val="FFFFFF"/>
                                        </p:clrVal>
                                      </p:to>
                                    </p:set>
                                    <p:set>
                                      <p:cBhvr>
                                        <p:cTn id="19" dur="3000" fill="hold"/>
                                        <p:tgtEl>
                                          <p:spTgt spid="19"/>
                                        </p:tgtEl>
                                        <p:attrNameLst>
                                          <p:attrName>fillcolor</p:attrName>
                                        </p:attrNameLst>
                                      </p:cBhvr>
                                      <p:to>
                                        <p:clrVal>
                                          <a:srgbClr val="FFFFFF"/>
                                        </p:clrVal>
                                      </p:to>
                                    </p:set>
                                    <p:set>
                                      <p:cBhvr>
                                        <p:cTn id="20" dur="3000" fill="hold"/>
                                        <p:tgtEl>
                                          <p:spTgt spid="19"/>
                                        </p:tgtEl>
                                        <p:attrNameLst>
                                          <p:attrName>fill.type</p:attrName>
                                        </p:attrNameLst>
                                      </p:cBhvr>
                                      <p:to>
                                        <p:strVal val="solid"/>
                                      </p:to>
                                    </p:set>
                                  </p:childTnLst>
                                </p:cTn>
                              </p:par>
                              <p:par>
                                <p:cTn id="21" presetID="16" presetClass="emph" presetSubtype="0" fill="hold" grpId="0" nodeType="withEffect">
                                  <p:stCondLst>
                                    <p:cond delay="35000"/>
                                  </p:stCondLst>
                                  <p:iterate type="lt">
                                    <p:tmPct val="4000"/>
                                  </p:iterate>
                                  <p:childTnLst>
                                    <p:set>
                                      <p:cBhvr override="childStyle">
                                        <p:cTn id="22" dur="3000" fill="hold"/>
                                        <p:tgtEl>
                                          <p:spTgt spid="20"/>
                                        </p:tgtEl>
                                        <p:attrNameLst>
                                          <p:attrName>style.color</p:attrName>
                                        </p:attrNameLst>
                                      </p:cBhvr>
                                      <p:to>
                                        <p:clrVal>
                                          <a:srgbClr val="FFFFFF"/>
                                        </p:clrVal>
                                      </p:to>
                                    </p:set>
                                    <p:set>
                                      <p:cBhvr>
                                        <p:cTn id="23" dur="3000" fill="hold"/>
                                        <p:tgtEl>
                                          <p:spTgt spid="20"/>
                                        </p:tgtEl>
                                        <p:attrNameLst>
                                          <p:attrName>fillcolor</p:attrName>
                                        </p:attrNameLst>
                                      </p:cBhvr>
                                      <p:to>
                                        <p:clrVal>
                                          <a:srgbClr val="FFFFFF"/>
                                        </p:clrVal>
                                      </p:to>
                                    </p:set>
                                    <p:set>
                                      <p:cBhvr>
                                        <p:cTn id="24" dur="3000" fill="hold"/>
                                        <p:tgtEl>
                                          <p:spTgt spid="20"/>
                                        </p:tgtEl>
                                        <p:attrNameLst>
                                          <p:attrName>fill.type</p:attrName>
                                        </p:attrNameLst>
                                      </p:cBhvr>
                                      <p:to>
                                        <p:strVal val="solid"/>
                                      </p:to>
                                    </p:set>
                                  </p:childTnLst>
                                </p:cTn>
                              </p:par>
                              <p:par>
                                <p:cTn id="25" presetID="16" presetClass="emph" presetSubtype="0" fill="hold" grpId="0" nodeType="withEffect">
                                  <p:stCondLst>
                                    <p:cond delay="46000"/>
                                  </p:stCondLst>
                                  <p:iterate type="lt">
                                    <p:tmPct val="4000"/>
                                  </p:iterate>
                                  <p:childTnLst>
                                    <p:set>
                                      <p:cBhvr override="childStyle">
                                        <p:cTn id="26" dur="3000" fill="hold"/>
                                        <p:tgtEl>
                                          <p:spTgt spid="22"/>
                                        </p:tgtEl>
                                        <p:attrNameLst>
                                          <p:attrName>style.color</p:attrName>
                                        </p:attrNameLst>
                                      </p:cBhvr>
                                      <p:to>
                                        <p:clrVal>
                                          <a:srgbClr val="FFFFFF"/>
                                        </p:clrVal>
                                      </p:to>
                                    </p:set>
                                    <p:set>
                                      <p:cBhvr>
                                        <p:cTn id="27" dur="3000" fill="hold"/>
                                        <p:tgtEl>
                                          <p:spTgt spid="22"/>
                                        </p:tgtEl>
                                        <p:attrNameLst>
                                          <p:attrName>fillcolor</p:attrName>
                                        </p:attrNameLst>
                                      </p:cBhvr>
                                      <p:to>
                                        <p:clrVal>
                                          <a:srgbClr val="FFFFFF"/>
                                        </p:clrVal>
                                      </p:to>
                                    </p:set>
                                    <p:set>
                                      <p:cBhvr>
                                        <p:cTn id="28" dur="30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716" y="176214"/>
            <a:ext cx="11122700" cy="6518275"/>
          </a:xfrm>
        </p:spPr>
        <p:txBody>
          <a:bodyPr>
            <a:normAutofit lnSpcReduction="10000"/>
          </a:bodyPr>
          <a:lstStyle/>
          <a:p>
            <a:pPr marL="365760" indent="-283464" algn="ctr" rtl="1">
              <a:lnSpc>
                <a:spcPct val="150000"/>
              </a:lnSpc>
              <a:buClr>
                <a:schemeClr val="accent3"/>
              </a:buClr>
              <a:buNone/>
              <a:defRPr/>
            </a:pPr>
            <a:r>
              <a:rPr lang="fa-IR" b="1" dirty="0">
                <a:latin typeface="Arabic Typesetting" pitchFamily="66" charset="-78"/>
                <a:cs typeface="B Titr" pitchFamily="2" charset="-78"/>
              </a:rPr>
              <a:t>هدف نظام سلطه در جنگ نرم وتهاجم فرهنگی</a:t>
            </a:r>
          </a:p>
          <a:p>
            <a:pPr marL="886460" lvl="2" indent="-283464" algn="ctr" rtl="1">
              <a:lnSpc>
                <a:spcPct val="150000"/>
              </a:lnSpc>
              <a:buNone/>
              <a:defRPr/>
            </a:pPr>
            <a:r>
              <a:rPr lang="fa-IR" sz="3000" dirty="0">
                <a:solidFill>
                  <a:srgbClr val="0070C0"/>
                </a:solidFill>
                <a:latin typeface="Arabic Typesetting" pitchFamily="66" charset="-78"/>
                <a:cs typeface="B Titr" pitchFamily="2" charset="-78"/>
              </a:rPr>
              <a:t>تسلط بر جهان، </a:t>
            </a:r>
          </a:p>
          <a:p>
            <a:pPr marL="886460" lvl="2" indent="-283464" algn="justLow" rtl="1">
              <a:lnSpc>
                <a:spcPct val="150000"/>
              </a:lnSpc>
              <a:buNone/>
              <a:defRPr/>
            </a:pPr>
            <a:r>
              <a:rPr lang="fa-IR" sz="2800" dirty="0">
                <a:solidFill>
                  <a:schemeClr val="tx1">
                    <a:lumMod val="95000"/>
                    <a:lumOff val="5000"/>
                  </a:schemeClr>
                </a:solidFill>
                <a:latin typeface="Arabic Typesetting" pitchFamily="66" charset="-78"/>
                <a:cs typeface="B Titr" pitchFamily="2" charset="-78"/>
              </a:rPr>
              <a:t>از طريق:</a:t>
            </a:r>
          </a:p>
          <a:p>
            <a:pPr marL="886460" lvl="2" indent="-283464" algn="justLow" rtl="1">
              <a:lnSpc>
                <a:spcPct val="150000"/>
              </a:lnSpc>
              <a:buNone/>
              <a:defRPr/>
            </a:pPr>
            <a:r>
              <a:rPr lang="fa-IR" sz="2800" dirty="0">
                <a:solidFill>
                  <a:schemeClr val="tx1">
                    <a:lumMod val="95000"/>
                    <a:lumOff val="5000"/>
                  </a:schemeClr>
                </a:solidFill>
                <a:latin typeface="Arabic Typesetting" pitchFamily="66" charset="-78"/>
                <a:cs typeface="B Titr" pitchFamily="2" charset="-78"/>
              </a:rPr>
              <a:t>1- </a:t>
            </a:r>
            <a:r>
              <a:rPr lang="fa-IR" sz="2800" dirty="0">
                <a:solidFill>
                  <a:srgbClr val="C00000"/>
                </a:solidFill>
                <a:latin typeface="Arabic Typesetting" pitchFamily="66" charset="-78"/>
                <a:cs typeface="B Titr" pitchFamily="2" charset="-78"/>
              </a:rPr>
              <a:t>تسلط فرهنگی و هنری </a:t>
            </a:r>
            <a:r>
              <a:rPr lang="fa-IR" sz="2600" b="1" dirty="0">
                <a:solidFill>
                  <a:schemeClr val="tx1">
                    <a:lumMod val="95000"/>
                    <a:lumOff val="5000"/>
                  </a:schemeClr>
                </a:solidFill>
                <a:latin typeface="Arabic Typesetting" pitchFamily="66" charset="-78"/>
                <a:cs typeface="B Nazanin" panose="00000400000000000000" pitchFamily="2" charset="-78"/>
              </a:rPr>
              <a:t>و ترويج  انديشه هاي مادي گرايانه فرهنگ غرب(فردگرايي ،سكولاريسم، اومانيسم، و ...)</a:t>
            </a:r>
          </a:p>
          <a:p>
            <a:pPr marL="886460" lvl="2" indent="-283464" algn="justLow" rtl="1">
              <a:lnSpc>
                <a:spcPct val="150000"/>
              </a:lnSpc>
              <a:buNone/>
              <a:defRPr/>
            </a:pPr>
            <a:r>
              <a:rPr lang="fa-IR" sz="2800" dirty="0">
                <a:solidFill>
                  <a:schemeClr val="tx1">
                    <a:lumMod val="95000"/>
                    <a:lumOff val="5000"/>
                  </a:schemeClr>
                </a:solidFill>
                <a:latin typeface="Arabic Typesetting" pitchFamily="66" charset="-78"/>
                <a:cs typeface="B Titr" pitchFamily="2" charset="-78"/>
              </a:rPr>
              <a:t>2- </a:t>
            </a:r>
            <a:r>
              <a:rPr lang="fa-IR" sz="2800" dirty="0">
                <a:solidFill>
                  <a:srgbClr val="C00000"/>
                </a:solidFill>
                <a:latin typeface="Arabic Typesetting" pitchFamily="66" charset="-78"/>
                <a:cs typeface="B Titr" pitchFamily="2" charset="-78"/>
              </a:rPr>
              <a:t>تسلط سیاسی </a:t>
            </a:r>
            <a:r>
              <a:rPr lang="fa-IR" sz="2600" b="1" dirty="0">
                <a:solidFill>
                  <a:schemeClr val="tx1">
                    <a:lumMod val="95000"/>
                    <a:lumOff val="5000"/>
                  </a:schemeClr>
                </a:solidFill>
                <a:latin typeface="Arabic Typesetting" pitchFamily="66" charset="-78"/>
                <a:cs typeface="B Nazanin" panose="00000400000000000000" pitchFamily="2" charset="-78"/>
              </a:rPr>
              <a:t>(تغييرحكومت ها، اعمال استانداردهاي مورد نظر ازطريق سازمان ها وقوانين و كنوانسيون هاي بين المللي )</a:t>
            </a:r>
          </a:p>
          <a:p>
            <a:pPr marL="886460" lvl="2" indent="-283464" algn="justLow" rtl="1">
              <a:lnSpc>
                <a:spcPct val="150000"/>
              </a:lnSpc>
              <a:buNone/>
              <a:defRPr/>
            </a:pPr>
            <a:r>
              <a:rPr lang="fa-IR" sz="2800" dirty="0">
                <a:solidFill>
                  <a:srgbClr val="C00000"/>
                </a:solidFill>
                <a:latin typeface="Arabic Typesetting" pitchFamily="66" charset="-78"/>
                <a:cs typeface="B Titr" pitchFamily="2" charset="-78"/>
              </a:rPr>
              <a:t>3- تسلط جمعیتی</a:t>
            </a:r>
            <a:r>
              <a:rPr lang="fa-IR" sz="2800" dirty="0">
                <a:solidFill>
                  <a:schemeClr val="tx1"/>
                </a:solidFill>
                <a:latin typeface="Arabic Typesetting" pitchFamily="66" charset="-78"/>
                <a:cs typeface="B Titr" pitchFamily="2" charset="-78"/>
              </a:rPr>
              <a:t> </a:t>
            </a:r>
            <a:r>
              <a:rPr lang="fa-IR" sz="2600" b="1" dirty="0">
                <a:solidFill>
                  <a:schemeClr val="tx1">
                    <a:lumMod val="95000"/>
                    <a:lumOff val="5000"/>
                  </a:schemeClr>
                </a:solidFill>
                <a:latin typeface="Arabic Typesetting" pitchFamily="66" charset="-78"/>
                <a:cs typeface="B Nazanin" panose="00000400000000000000" pitchFamily="2" charset="-78"/>
              </a:rPr>
              <a:t>( برنامه کنترل موالید مسلمانان و تنظیم خانواده،بیو تروریسم و ...)</a:t>
            </a:r>
          </a:p>
          <a:p>
            <a:pPr marL="886460" lvl="2" indent="-283464" algn="justLow" rtl="1">
              <a:lnSpc>
                <a:spcPct val="150000"/>
              </a:lnSpc>
              <a:buNone/>
              <a:defRPr/>
            </a:pPr>
            <a:r>
              <a:rPr lang="fa-IR" sz="2800" dirty="0">
                <a:solidFill>
                  <a:schemeClr val="tx1">
                    <a:lumMod val="95000"/>
                    <a:lumOff val="5000"/>
                  </a:schemeClr>
                </a:solidFill>
                <a:latin typeface="Arabic Typesetting" pitchFamily="66" charset="-78"/>
                <a:cs typeface="B Titr" pitchFamily="2" charset="-78"/>
              </a:rPr>
              <a:t>4- </a:t>
            </a:r>
            <a:r>
              <a:rPr lang="fa-IR" sz="2800" dirty="0">
                <a:solidFill>
                  <a:srgbClr val="C00000"/>
                </a:solidFill>
                <a:latin typeface="Arabic Typesetting" pitchFamily="66" charset="-78"/>
                <a:cs typeface="B Titr" pitchFamily="2" charset="-78"/>
              </a:rPr>
              <a:t>تسلط نظامی </a:t>
            </a:r>
            <a:r>
              <a:rPr lang="fa-IR" sz="2600" b="1" dirty="0">
                <a:solidFill>
                  <a:schemeClr val="tx1">
                    <a:lumMod val="95000"/>
                    <a:lumOff val="5000"/>
                  </a:schemeClr>
                </a:solidFill>
                <a:latin typeface="Arabic Typesetting" pitchFamily="66" charset="-78"/>
                <a:cs typeface="B Nazanin" panose="00000400000000000000" pitchFamily="2" charset="-78"/>
              </a:rPr>
              <a:t>(ايجاد پايگاه هاي نظامي درجهان و در صورت لزوم مداخله مستقيم </a:t>
            </a:r>
            <a:r>
              <a:rPr lang="fa-IR" sz="2600" b="1" dirty="0" smtClean="0">
                <a:solidFill>
                  <a:schemeClr val="tx1">
                    <a:lumMod val="95000"/>
                    <a:lumOff val="5000"/>
                  </a:schemeClr>
                </a:solidFill>
                <a:latin typeface="Arabic Typesetting" pitchFamily="66" charset="-78"/>
                <a:cs typeface="B Nazanin" panose="00000400000000000000" pitchFamily="2" charset="-78"/>
              </a:rPr>
              <a:t>نظامي)</a:t>
            </a:r>
            <a:endParaRPr lang="fa-IR" sz="2600" b="1" dirty="0">
              <a:solidFill>
                <a:schemeClr val="tx1">
                  <a:lumMod val="95000"/>
                  <a:lumOff val="5000"/>
                </a:schemeClr>
              </a:solidFill>
              <a:latin typeface="Arabic Typesetting" pitchFamily="66" charset="-78"/>
              <a:cs typeface="B Nazanin" panose="00000400000000000000" pitchFamily="2" charset="-78"/>
            </a:endParaRPr>
          </a:p>
        </p:txBody>
      </p:sp>
    </p:spTree>
    <p:extLst>
      <p:ext uri="{BB962C8B-B14F-4D97-AF65-F5344CB8AC3E}">
        <p14:creationId xmlns:p14="http://schemas.microsoft.com/office/powerpoint/2010/main" val="1329556202"/>
      </p:ext>
    </p:extLst>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16" name="Diagram 15"/>
          <p:cNvGraphicFramePr/>
          <p:nvPr>
            <p:extLst>
              <p:ext uri="{D42A27DB-BD31-4B8C-83A1-F6EECF244321}">
                <p14:modId xmlns:p14="http://schemas.microsoft.com/office/powerpoint/2010/main" val="2843227835"/>
              </p:ext>
            </p:extLst>
          </p:nvPr>
        </p:nvGraphicFramePr>
        <p:xfrm>
          <a:off x="1415143" y="968293"/>
          <a:ext cx="9594010" cy="5698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le 1"/>
          <p:cNvSpPr txBox="1">
            <a:spLocks/>
          </p:cNvSpPr>
          <p:nvPr/>
        </p:nvSpPr>
        <p:spPr>
          <a:xfrm>
            <a:off x="3270438" y="103107"/>
            <a:ext cx="5512124" cy="865187"/>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800" b="0" i="0" u="none" strike="noStrike" kern="1200" cap="none" spc="0" normalizeH="0" baseline="0" noProof="0" dirty="0">
                <a:ln>
                  <a:noFill/>
                </a:ln>
                <a:solidFill>
                  <a:srgbClr val="FF0000"/>
                </a:solidFill>
                <a:effectLst/>
                <a:uLnTx/>
                <a:uFillTx/>
                <a:latin typeface="Calibri Light" panose="020F0302020204030204"/>
                <a:ea typeface="+mj-ea"/>
                <a:cs typeface="B Titr" panose="00000700000000000000" pitchFamily="2" charset="-78"/>
              </a:rPr>
              <a:t>روند تحولات فرهنگی و اجتماعی</a:t>
            </a:r>
            <a:endParaRPr kumimoji="0" lang="en-US" sz="2800" b="0" i="0" u="none" strike="noStrike" kern="1200" cap="none" spc="0" normalizeH="0" baseline="0" noProof="0" dirty="0">
              <a:ln>
                <a:noFill/>
              </a:ln>
              <a:solidFill>
                <a:srgbClr val="FF0000"/>
              </a:solidFill>
              <a:effectLst/>
              <a:uLnTx/>
              <a:uFillTx/>
              <a:latin typeface="Calibri Light" panose="020F0302020204030204"/>
              <a:ea typeface="+mj-ea"/>
              <a:cs typeface="B Titr" panose="00000700000000000000" pitchFamily="2" charset="-78"/>
            </a:endParaRPr>
          </a:p>
        </p:txBody>
      </p:sp>
      <p:sp>
        <p:nvSpPr>
          <p:cNvPr id="2" name="Oval 1"/>
          <p:cNvSpPr/>
          <p:nvPr/>
        </p:nvSpPr>
        <p:spPr>
          <a:xfrm>
            <a:off x="10397930" y="968294"/>
            <a:ext cx="400050" cy="512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1</a:t>
            </a:r>
          </a:p>
        </p:txBody>
      </p:sp>
      <p:sp>
        <p:nvSpPr>
          <p:cNvPr id="3" name="Oval 2"/>
          <p:cNvSpPr/>
          <p:nvPr/>
        </p:nvSpPr>
        <p:spPr>
          <a:xfrm>
            <a:off x="9925098" y="1757186"/>
            <a:ext cx="391716"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2</a:t>
            </a:r>
          </a:p>
        </p:txBody>
      </p:sp>
      <p:sp>
        <p:nvSpPr>
          <p:cNvPr id="4" name="Oval 3"/>
          <p:cNvSpPr/>
          <p:nvPr/>
        </p:nvSpPr>
        <p:spPr>
          <a:xfrm>
            <a:off x="9651208" y="2583615"/>
            <a:ext cx="383381"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3</a:t>
            </a:r>
          </a:p>
        </p:txBody>
      </p:sp>
      <p:sp>
        <p:nvSpPr>
          <p:cNvPr id="5" name="Oval 4"/>
          <p:cNvSpPr/>
          <p:nvPr/>
        </p:nvSpPr>
        <p:spPr>
          <a:xfrm>
            <a:off x="9567886" y="3397633"/>
            <a:ext cx="391716"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4</a:t>
            </a:r>
          </a:p>
        </p:txBody>
      </p:sp>
      <p:sp>
        <p:nvSpPr>
          <p:cNvPr id="6" name="Oval 5"/>
          <p:cNvSpPr/>
          <p:nvPr/>
        </p:nvSpPr>
        <p:spPr>
          <a:xfrm>
            <a:off x="9659834" y="4200571"/>
            <a:ext cx="391716" cy="577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5</a:t>
            </a:r>
          </a:p>
        </p:txBody>
      </p:sp>
      <p:sp>
        <p:nvSpPr>
          <p:cNvPr id="7" name="Oval 6"/>
          <p:cNvSpPr/>
          <p:nvPr/>
        </p:nvSpPr>
        <p:spPr>
          <a:xfrm>
            <a:off x="9925340" y="4995863"/>
            <a:ext cx="383381" cy="588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6</a:t>
            </a:r>
          </a:p>
        </p:txBody>
      </p:sp>
      <p:sp>
        <p:nvSpPr>
          <p:cNvPr id="8" name="Oval 7"/>
          <p:cNvSpPr/>
          <p:nvPr/>
        </p:nvSpPr>
        <p:spPr>
          <a:xfrm>
            <a:off x="10406556" y="5818254"/>
            <a:ext cx="400050" cy="600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7</a:t>
            </a:r>
          </a:p>
        </p:txBody>
      </p:sp>
    </p:spTree>
    <p:extLst>
      <p:ext uri="{BB962C8B-B14F-4D97-AF65-F5344CB8AC3E}">
        <p14:creationId xmlns:p14="http://schemas.microsoft.com/office/powerpoint/2010/main" val="20443741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16" name="Diagram 15"/>
          <p:cNvGraphicFramePr/>
          <p:nvPr>
            <p:extLst>
              <p:ext uri="{D42A27DB-BD31-4B8C-83A1-F6EECF244321}">
                <p14:modId xmlns:p14="http://schemas.microsoft.com/office/powerpoint/2010/main" val="585019226"/>
              </p:ext>
            </p:extLst>
          </p:nvPr>
        </p:nvGraphicFramePr>
        <p:xfrm>
          <a:off x="1371601" y="949329"/>
          <a:ext cx="10036628" cy="5625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itle 1"/>
          <p:cNvSpPr txBox="1">
            <a:spLocks/>
          </p:cNvSpPr>
          <p:nvPr/>
        </p:nvSpPr>
        <p:spPr>
          <a:xfrm>
            <a:off x="3028950" y="84142"/>
            <a:ext cx="5416155" cy="865187"/>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800" b="0" i="0" u="none" strike="noStrike" kern="1200" cap="none" spc="0" normalizeH="0" baseline="0" noProof="0" dirty="0">
                <a:ln>
                  <a:noFill/>
                </a:ln>
                <a:solidFill>
                  <a:srgbClr val="FF0000"/>
                </a:solidFill>
                <a:effectLst/>
                <a:uLnTx/>
                <a:uFillTx/>
                <a:latin typeface="Calibri Light" panose="020F0302020204030204"/>
                <a:ea typeface="+mj-ea"/>
                <a:cs typeface="B Titr" panose="00000700000000000000" pitchFamily="2" charset="-78"/>
              </a:rPr>
              <a:t>روند تحولات فرهنگی و اجتماعی</a:t>
            </a:r>
            <a:endParaRPr kumimoji="0" lang="en-US" sz="2800" b="0" i="0" u="none" strike="noStrike" kern="1200" cap="none" spc="0" normalizeH="0" baseline="0" noProof="0" dirty="0">
              <a:ln>
                <a:noFill/>
              </a:ln>
              <a:solidFill>
                <a:srgbClr val="FF0000"/>
              </a:solidFill>
              <a:effectLst/>
              <a:uLnTx/>
              <a:uFillTx/>
              <a:latin typeface="Calibri Light" panose="020F0302020204030204"/>
              <a:ea typeface="+mj-ea"/>
              <a:cs typeface="B Titr" panose="00000700000000000000" pitchFamily="2" charset="-78"/>
            </a:endParaRPr>
          </a:p>
        </p:txBody>
      </p:sp>
      <p:sp>
        <p:nvSpPr>
          <p:cNvPr id="2" name="Oval 1"/>
          <p:cNvSpPr/>
          <p:nvPr/>
        </p:nvSpPr>
        <p:spPr>
          <a:xfrm>
            <a:off x="10433447" y="1218410"/>
            <a:ext cx="471485" cy="479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8</a:t>
            </a:r>
          </a:p>
        </p:txBody>
      </p:sp>
      <p:sp>
        <p:nvSpPr>
          <p:cNvPr id="3" name="Oval 2"/>
          <p:cNvSpPr/>
          <p:nvPr/>
        </p:nvSpPr>
        <p:spPr>
          <a:xfrm>
            <a:off x="9953625" y="1985965"/>
            <a:ext cx="485774" cy="503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9</a:t>
            </a:r>
          </a:p>
        </p:txBody>
      </p:sp>
      <p:sp>
        <p:nvSpPr>
          <p:cNvPr id="4" name="Oval 3"/>
          <p:cNvSpPr/>
          <p:nvPr/>
        </p:nvSpPr>
        <p:spPr>
          <a:xfrm>
            <a:off x="9692878" y="2720975"/>
            <a:ext cx="529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10</a:t>
            </a:r>
          </a:p>
        </p:txBody>
      </p:sp>
      <p:sp>
        <p:nvSpPr>
          <p:cNvPr id="5" name="Oval 4"/>
          <p:cNvSpPr/>
          <p:nvPr/>
        </p:nvSpPr>
        <p:spPr>
          <a:xfrm>
            <a:off x="9597627" y="3495675"/>
            <a:ext cx="529827"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11</a:t>
            </a:r>
          </a:p>
        </p:txBody>
      </p:sp>
      <p:sp>
        <p:nvSpPr>
          <p:cNvPr id="6" name="Oval 5"/>
          <p:cNvSpPr/>
          <p:nvPr/>
        </p:nvSpPr>
        <p:spPr>
          <a:xfrm>
            <a:off x="9691687" y="4260850"/>
            <a:ext cx="529200" cy="536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12</a:t>
            </a:r>
          </a:p>
        </p:txBody>
      </p:sp>
      <p:sp>
        <p:nvSpPr>
          <p:cNvPr id="7" name="Oval 6"/>
          <p:cNvSpPr/>
          <p:nvPr/>
        </p:nvSpPr>
        <p:spPr>
          <a:xfrm>
            <a:off x="9925049" y="5014913"/>
            <a:ext cx="541867" cy="535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13</a:t>
            </a:r>
          </a:p>
        </p:txBody>
      </p:sp>
      <p:sp>
        <p:nvSpPr>
          <p:cNvPr id="8" name="Oval 7"/>
          <p:cNvSpPr/>
          <p:nvPr/>
        </p:nvSpPr>
        <p:spPr>
          <a:xfrm>
            <a:off x="10391774" y="5815018"/>
            <a:ext cx="551257" cy="519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14</a:t>
            </a:r>
          </a:p>
        </p:txBody>
      </p:sp>
    </p:spTree>
    <p:extLst>
      <p:ext uri="{BB962C8B-B14F-4D97-AF65-F5344CB8AC3E}">
        <p14:creationId xmlns:p14="http://schemas.microsoft.com/office/powerpoint/2010/main" val="354459543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5122" name="Picture 2" descr="فرزندآوری"/>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tretch/>
        </p:blipFill>
        <p:spPr bwMode="auto">
          <a:xfrm>
            <a:off x="3744686" y="170702"/>
            <a:ext cx="4648200" cy="6507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525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F0902-9EF3-4FB6-A179-00001187C6D9}"/>
              </a:ext>
            </a:extLst>
          </p:cNvPr>
          <p:cNvSpPr>
            <a:spLocks noGrp="1"/>
          </p:cNvSpPr>
          <p:nvPr>
            <p:ph type="title"/>
          </p:nvPr>
        </p:nvSpPr>
        <p:spPr>
          <a:xfrm>
            <a:off x="2617070" y="477610"/>
            <a:ext cx="7334200" cy="819175"/>
          </a:xfrm>
        </p:spPr>
        <p:txBody>
          <a:bodyPr>
            <a:normAutofit/>
          </a:bodyPr>
          <a:lstStyle/>
          <a:p>
            <a:pPr algn="ctr"/>
            <a:r>
              <a:rPr lang="fa-IR" sz="2800" dirty="0" smtClean="0">
                <a:solidFill>
                  <a:srgbClr val="00B050"/>
                </a:solidFill>
                <a:cs typeface="B Homa" panose="00000400000000000000" pitchFamily="2" charset="-78"/>
              </a:rPr>
              <a:t>تحلیل </a:t>
            </a:r>
            <a:r>
              <a:rPr lang="fa-IR" sz="2800" dirty="0">
                <a:solidFill>
                  <a:srgbClr val="00B050"/>
                </a:solidFill>
                <a:cs typeface="B Homa" panose="00000400000000000000" pitchFamily="2" charset="-78"/>
              </a:rPr>
              <a:t>آماری قانون حمایت از خانواده و جوانی جمعیت</a:t>
            </a:r>
            <a:endParaRPr lang="en-US" sz="2800" dirty="0">
              <a:solidFill>
                <a:srgbClr val="00B050"/>
              </a:solidFill>
              <a:cs typeface="B Homa" panose="00000400000000000000" pitchFamily="2" charset="-78"/>
            </a:endParaRPr>
          </a:p>
        </p:txBody>
      </p:sp>
      <p:graphicFrame>
        <p:nvGraphicFramePr>
          <p:cNvPr id="4" name="Content Placeholder 3">
            <a:extLst>
              <a:ext uri="{FF2B5EF4-FFF2-40B4-BE49-F238E27FC236}">
                <a16:creationId xmlns="" xmlns:a16="http://schemas.microsoft.com/office/drawing/2014/main" id="{082F59C2-611D-43FC-AC60-AEF7AB3510AC}"/>
              </a:ext>
            </a:extLst>
          </p:cNvPr>
          <p:cNvGraphicFramePr>
            <a:graphicFrameLocks noGrp="1"/>
          </p:cNvGraphicFramePr>
          <p:nvPr>
            <p:ph sz="quarter" idx="13"/>
            <p:extLst>
              <p:ext uri="{D42A27DB-BD31-4B8C-83A1-F6EECF244321}">
                <p14:modId xmlns:p14="http://schemas.microsoft.com/office/powerpoint/2010/main" val="2755155675"/>
              </p:ext>
            </p:extLst>
          </p:nvPr>
        </p:nvGraphicFramePr>
        <p:xfrm>
          <a:off x="945120" y="1556792"/>
          <a:ext cx="9894329"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43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154666" y="612278"/>
            <a:ext cx="7334200" cy="612988"/>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0AD47">
                  <a:lumMod val="75000"/>
                </a:srgbClr>
              </a:buClr>
              <a:buSzPct val="128000"/>
              <a:buFont typeface="Georgia" pitchFamily="18" charset="0"/>
              <a:buNone/>
              <a:tabLst/>
              <a:defRPr/>
            </a:pPr>
            <a:r>
              <a:rPr kumimoji="0" lang="fa-IR"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Calibri Light" panose="020F0302020204030204"/>
                <a:ea typeface="+mj-ea"/>
                <a:cs typeface="B Homa" panose="00000400000000000000" pitchFamily="2" charset="-78"/>
              </a:rPr>
              <a:t>مراجع ناظر و اخذ گزارش اجرای قانون</a:t>
            </a: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Calibri Light" panose="020F0302020204030204"/>
              <a:ea typeface="+mj-ea"/>
              <a:cs typeface="B Homa" panose="00000400000000000000" pitchFamily="2" charset="-78"/>
            </a:endParaRPr>
          </a:p>
        </p:txBody>
      </p:sp>
      <p:graphicFrame>
        <p:nvGraphicFramePr>
          <p:cNvPr id="17" name="Diagram 16"/>
          <p:cNvGraphicFramePr/>
          <p:nvPr>
            <p:extLst>
              <p:ext uri="{D42A27DB-BD31-4B8C-83A1-F6EECF244321}">
                <p14:modId xmlns:p14="http://schemas.microsoft.com/office/powerpoint/2010/main" val="145172298"/>
              </p:ext>
            </p:extLst>
          </p:nvPr>
        </p:nvGraphicFramePr>
        <p:xfrm>
          <a:off x="1727200" y="10276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8717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279576" y="653428"/>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ماده 65 قانون حمایت از خانواده و جوانی جمعیت</a:t>
            </a:r>
            <a:endPar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4192316291"/>
              </p:ext>
            </p:extLst>
          </p:nvPr>
        </p:nvGraphicFramePr>
        <p:xfrm>
          <a:off x="865753" y="1733066"/>
          <a:ext cx="10137027" cy="4769733"/>
        </p:xfrm>
        <a:graphic>
          <a:graphicData uri="http://schemas.openxmlformats.org/drawingml/2006/table">
            <a:tbl>
              <a:tblPr firstRow="1" firstCol="1" bandRow="1"/>
              <a:tblGrid>
                <a:gridCol w="10137027">
                  <a:extLst>
                    <a:ext uri="{9D8B030D-6E8A-4147-A177-3AD203B41FA5}">
                      <a16:colId xmlns="" xmlns:a16="http://schemas.microsoft.com/office/drawing/2014/main" val="552773793"/>
                    </a:ext>
                  </a:extLst>
                </a:gridCol>
              </a:tblGrid>
              <a:tr h="4769733">
                <a:tc>
                  <a:txBody>
                    <a:bodyPr/>
                    <a:lstStyle/>
                    <a:p>
                      <a:pPr algn="r">
                        <a:lnSpc>
                          <a:spcPct val="150000"/>
                        </a:lnSpc>
                      </a:pPr>
                      <a:r>
                        <a:rPr lang="fa-IR" sz="2800" b="1" i="0" kern="1200" dirty="0" smtClean="0">
                          <a:solidFill>
                            <a:schemeClr val="tx1"/>
                          </a:solidFill>
                          <a:effectLst/>
                          <a:latin typeface="+mn-lt"/>
                          <a:ea typeface="+mn-ea"/>
                          <a:cs typeface="B Compset" panose="00000400000000000000" pitchFamily="2" charset="-78"/>
                        </a:rPr>
                        <a:t>رعایت </a:t>
                      </a:r>
                      <a:r>
                        <a:rPr lang="fa-IR" sz="2800" b="1" i="0" kern="1200" dirty="0">
                          <a:solidFill>
                            <a:schemeClr val="tx1"/>
                          </a:solidFill>
                          <a:effectLst/>
                          <a:latin typeface="+mn-lt"/>
                          <a:ea typeface="+mn-ea"/>
                          <a:cs typeface="B Compset" panose="00000400000000000000" pitchFamily="2" charset="-78"/>
                        </a:rPr>
                        <a:t>ضوابط ابلاغی سازمان پدافند غیرعامل از سوی دستگاههای اجرائی پس از اعلام آزمایش مواد و فرآورده های غذایی و وارداتی و محصولات تراریخته، موارد حمله زیستی، آلاینده های محیطی و عوامل شیمیایی تشعشعات و آلودگی امواج نسبت به اختلالات باروری یا جنسی، توسط مراجع ذی ربط، الزامی است.</a:t>
                      </a:r>
                      <a:br>
                        <a:rPr lang="fa-IR" sz="2800" b="1" i="0" kern="1200" dirty="0">
                          <a:solidFill>
                            <a:schemeClr val="tx1"/>
                          </a:solidFill>
                          <a:effectLst/>
                          <a:latin typeface="+mn-lt"/>
                          <a:ea typeface="+mn-ea"/>
                          <a:cs typeface="B Compset" panose="00000400000000000000" pitchFamily="2" charset="-78"/>
                        </a:rPr>
                      </a:br>
                      <a:r>
                        <a:rPr lang="fa-IR" sz="2800" b="1" i="0" kern="1200" dirty="0">
                          <a:solidFill>
                            <a:schemeClr val="tx1"/>
                          </a:solidFill>
                          <a:effectLst/>
                          <a:latin typeface="+mn-lt"/>
                          <a:ea typeface="+mn-ea"/>
                          <a:cs typeface="B Compset" panose="00000400000000000000" pitchFamily="2" charset="-78"/>
                        </a:rPr>
                        <a:t>تبصره - سازمان پدافند غیرعامل موظف است دستورالعمل اجرائی این ماده را با همکاری دستگاههای ذی ربط تدوین نموده و پس از تصویب در کمیته دائمی پدافند غیرعامل کشور، جهت اجرا ابلاغ نماید.</a:t>
                      </a:r>
                    </a:p>
                    <a:p>
                      <a:pPr marL="0" marR="0" algn="ctr">
                        <a:lnSpc>
                          <a:spcPct val="150000"/>
                        </a:lnSpc>
                        <a:spcBef>
                          <a:spcPts val="0"/>
                        </a:spcBef>
                        <a:spcAft>
                          <a:spcPts val="0"/>
                        </a:spcAft>
                      </a:pP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252709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177933" y="455515"/>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وضعیت ناباروری در ایران</a:t>
            </a:r>
            <a:endPar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2593483978"/>
              </p:ext>
            </p:extLst>
          </p:nvPr>
        </p:nvGraphicFramePr>
        <p:xfrm>
          <a:off x="854440" y="1286293"/>
          <a:ext cx="10448144" cy="5401660"/>
        </p:xfrm>
        <a:graphic>
          <a:graphicData uri="http://schemas.openxmlformats.org/drawingml/2006/table">
            <a:tbl>
              <a:tblPr firstRow="1" firstCol="1" bandRow="1"/>
              <a:tblGrid>
                <a:gridCol w="10448144">
                  <a:extLst>
                    <a:ext uri="{9D8B030D-6E8A-4147-A177-3AD203B41FA5}">
                      <a16:colId xmlns="" xmlns:a16="http://schemas.microsoft.com/office/drawing/2014/main" val="552773793"/>
                    </a:ext>
                  </a:extLst>
                </a:gridCol>
              </a:tblGrid>
              <a:tr h="5401660">
                <a:tc>
                  <a:txBody>
                    <a:bodyPr/>
                    <a:lstStyle/>
                    <a:p>
                      <a:pPr algn="r"/>
                      <a:endParaRPr lang="fa-IR" sz="2800" b="0" i="0" kern="1200" dirty="0">
                        <a:solidFill>
                          <a:schemeClr val="tx1"/>
                        </a:solidFill>
                        <a:effectLst/>
                        <a:latin typeface="+mn-lt"/>
                        <a:ea typeface="+mn-ea"/>
                        <a:cs typeface="B Compset" panose="00000400000000000000" pitchFamily="2" charset="-78"/>
                      </a:endParaRPr>
                    </a:p>
                    <a:p>
                      <a:pPr algn="just" rtl="1"/>
                      <a:endParaRPr lang="fa-IR" sz="3200" b="0" i="0" kern="1200" dirty="0">
                        <a:solidFill>
                          <a:schemeClr val="tx1"/>
                        </a:solidFill>
                        <a:effectLst/>
                        <a:latin typeface="+mn-lt"/>
                        <a:ea typeface="+mn-ea"/>
                        <a:cs typeface="B Compset" panose="00000400000000000000" pitchFamily="2" charset="-78"/>
                      </a:endParaRP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pic>
        <p:nvPicPr>
          <p:cNvPr id="3" name="Picture 2">
            <a:extLst>
              <a:ext uri="{FF2B5EF4-FFF2-40B4-BE49-F238E27FC236}">
                <a16:creationId xmlns="" xmlns:a16="http://schemas.microsoft.com/office/drawing/2014/main" id="{2ECC9CB0-51B4-7155-369C-8F34FAEB3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215" y="1414732"/>
            <a:ext cx="6441848" cy="5043577"/>
          </a:xfrm>
          <a:prstGeom prst="rect">
            <a:avLst/>
          </a:prstGeom>
        </p:spPr>
      </p:pic>
    </p:spTree>
    <p:extLst>
      <p:ext uri="{BB962C8B-B14F-4D97-AF65-F5344CB8AC3E}">
        <p14:creationId xmlns:p14="http://schemas.microsoft.com/office/powerpoint/2010/main" val="1788298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92B749-0E0F-66F0-D2E9-4D2D9061B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757" y="379562"/>
            <a:ext cx="5986732" cy="5986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7067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3912433" y="415497"/>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nvPr>
        </p:nvGraphicFramePr>
        <p:xfrm>
          <a:off x="1000665" y="1286293"/>
          <a:ext cx="9919381" cy="5202430"/>
        </p:xfrm>
        <a:graphic>
          <a:graphicData uri="http://schemas.openxmlformats.org/drawingml/2006/table">
            <a:tbl>
              <a:tblPr firstRow="1" firstCol="1" bandRow="1"/>
              <a:tblGrid>
                <a:gridCol w="9919381">
                  <a:extLst>
                    <a:ext uri="{9D8B030D-6E8A-4147-A177-3AD203B41FA5}">
                      <a16:colId xmlns="" xmlns:a16="http://schemas.microsoft.com/office/drawing/2014/main" val="552773793"/>
                    </a:ext>
                  </a:extLst>
                </a:gridCol>
              </a:tblGrid>
              <a:tr h="5202430">
                <a:tc>
                  <a:txBody>
                    <a:bodyPr/>
                    <a:lstStyle/>
                    <a:p>
                      <a:pPr algn="just" rtl="1"/>
                      <a:endParaRPr lang="fa-IR" sz="2800" b="1" i="0" kern="1200" dirty="0">
                        <a:solidFill>
                          <a:schemeClr val="tx1"/>
                        </a:solidFill>
                        <a:effectLst/>
                        <a:latin typeface="+mn-lt"/>
                        <a:ea typeface="+mn-ea"/>
                        <a:cs typeface="B Compset" panose="00000400000000000000" pitchFamily="2" charset="-78"/>
                      </a:endParaRPr>
                    </a:p>
                    <a:p>
                      <a:pPr marL="457200" lvl="0" indent="-457200" algn="just" rtl="1">
                        <a:buFont typeface="Wingdings" panose="05000000000000000000" pitchFamily="2" charset="2"/>
                        <a:buChar char="ü"/>
                      </a:pPr>
                      <a:r>
                        <a:rPr lang="fa-IR" sz="2800" b="1" kern="1200" dirty="0" smtClean="0">
                          <a:solidFill>
                            <a:schemeClr val="tx1"/>
                          </a:solidFill>
                          <a:effectLst/>
                          <a:latin typeface="+mn-lt"/>
                          <a:ea typeface="+mn-ea"/>
                          <a:cs typeface="B Compset" panose="00000400000000000000" pitchFamily="2" charset="-78"/>
                        </a:rPr>
                        <a:t>میزان </a:t>
                      </a:r>
                      <a:r>
                        <a:rPr lang="fa-IR" sz="2800" b="1" kern="1200" dirty="0">
                          <a:solidFill>
                            <a:schemeClr val="tx1"/>
                          </a:solidFill>
                          <a:effectLst/>
                          <a:latin typeface="+mn-lt"/>
                          <a:ea typeface="+mn-ea"/>
                          <a:cs typeface="B Compset" panose="00000400000000000000" pitchFamily="2" charset="-78"/>
                        </a:rPr>
                        <a:t>شیوع عمری ناباروری اولیه و ثانویه در زنان ایرانی در هر ازدواج در کل کشور به ترتیب 11.9 و15.3 بود.</a:t>
                      </a:r>
                      <a:endParaRPr lang="en-US" sz="2800" b="1" kern="1200" dirty="0">
                        <a:solidFill>
                          <a:schemeClr val="tx1"/>
                        </a:solidFill>
                        <a:effectLst/>
                        <a:latin typeface="+mn-lt"/>
                        <a:ea typeface="+mn-ea"/>
                        <a:cs typeface="B Compset" panose="00000400000000000000" pitchFamily="2" charset="-78"/>
                      </a:endParaRPr>
                    </a:p>
                    <a:p>
                      <a:pPr marL="457200" lvl="0" indent="-457200" algn="just" rtl="1">
                        <a:buFont typeface="Wingdings" panose="05000000000000000000" pitchFamily="2" charset="2"/>
                        <a:buChar char="ü"/>
                      </a:pPr>
                      <a:r>
                        <a:rPr lang="fa-IR" sz="2800" b="1" kern="1200" dirty="0">
                          <a:solidFill>
                            <a:schemeClr val="tx1"/>
                          </a:solidFill>
                          <a:effectLst/>
                          <a:latin typeface="+mn-lt"/>
                          <a:ea typeface="+mn-ea"/>
                          <a:cs typeface="B Compset" panose="00000400000000000000" pitchFamily="2" charset="-78"/>
                        </a:rPr>
                        <a:t>چنانچه ناباروری کلی را تجربه هر نوع ناباروری از نوع اولیه و ثانویه تعریف نمائیم، </a:t>
                      </a:r>
                      <a:r>
                        <a:rPr lang="fa-IR" sz="2800" b="1" kern="1200" dirty="0">
                          <a:solidFill>
                            <a:srgbClr val="FF0000"/>
                          </a:solidFill>
                          <a:effectLst/>
                          <a:latin typeface="+mn-lt"/>
                          <a:ea typeface="+mn-ea"/>
                          <a:cs typeface="B Compset" panose="00000400000000000000" pitchFamily="2" charset="-78"/>
                        </a:rPr>
                        <a:t>شیوع عمری ناباروری کلی </a:t>
                      </a:r>
                      <a:r>
                        <a:rPr lang="fa-IR" sz="2800" b="1" kern="1200" dirty="0">
                          <a:solidFill>
                            <a:schemeClr val="tx1"/>
                          </a:solidFill>
                          <a:effectLst/>
                          <a:latin typeface="+mn-lt"/>
                          <a:ea typeface="+mn-ea"/>
                          <a:cs typeface="B Compset" panose="00000400000000000000" pitchFamily="2" charset="-78"/>
                        </a:rPr>
                        <a:t>در زوج های ایرانی 20.3 بوده است.</a:t>
                      </a:r>
                      <a:endParaRPr lang="en-US" sz="2800" b="1" kern="1200" dirty="0">
                        <a:solidFill>
                          <a:schemeClr val="tx1"/>
                        </a:solidFill>
                        <a:effectLst/>
                        <a:latin typeface="+mn-lt"/>
                        <a:ea typeface="+mn-ea"/>
                        <a:cs typeface="B Compset" panose="00000400000000000000" pitchFamily="2" charset="-78"/>
                      </a:endParaRPr>
                    </a:p>
                    <a:p>
                      <a:pPr marL="457200" lvl="0" indent="-457200" algn="just" rtl="1">
                        <a:buFont typeface="Wingdings" panose="05000000000000000000" pitchFamily="2" charset="2"/>
                        <a:buChar char="ü"/>
                      </a:pPr>
                      <a:r>
                        <a:rPr lang="fa-IR" sz="2800" b="1" kern="1200" dirty="0">
                          <a:solidFill>
                            <a:schemeClr val="tx1"/>
                          </a:solidFill>
                          <a:effectLst/>
                          <a:latin typeface="+mn-lt"/>
                          <a:ea typeface="+mn-ea"/>
                          <a:cs typeface="B Compset" panose="00000400000000000000" pitchFamily="2" charset="-78"/>
                        </a:rPr>
                        <a:t>با در نظر گرفتن جمعیت 16082956 نفر خانم همسردار 15 تا 49 ساله کشور می توان گفت که در کل کشور 3268115 زوج ایرانی در طول عمر خود هر نوعی از ناباروری اولیه و یا ثانویه را تجربه می کنند.</a:t>
                      </a:r>
                      <a:endParaRPr lang="en-US" sz="2800" b="1" kern="1200" dirty="0">
                        <a:solidFill>
                          <a:schemeClr val="tx1"/>
                        </a:solidFill>
                        <a:effectLst/>
                        <a:latin typeface="+mn-lt"/>
                        <a:ea typeface="+mn-ea"/>
                        <a:cs typeface="B Compset" panose="00000400000000000000" pitchFamily="2" charset="-78"/>
                      </a:endParaRPr>
                    </a:p>
                    <a:p>
                      <a:pPr marL="457200" lvl="0" indent="-457200" algn="just" rtl="1">
                        <a:buFont typeface="Wingdings" panose="05000000000000000000" pitchFamily="2" charset="2"/>
                        <a:buChar char="ü"/>
                      </a:pPr>
                      <a:r>
                        <a:rPr lang="fa-IR" sz="2800" b="1" kern="1200" dirty="0">
                          <a:solidFill>
                            <a:schemeClr val="tx1"/>
                          </a:solidFill>
                          <a:effectLst/>
                          <a:latin typeface="+mn-lt"/>
                          <a:ea typeface="+mn-ea"/>
                          <a:cs typeface="B Compset" panose="00000400000000000000" pitchFamily="2" charset="-78"/>
                        </a:rPr>
                        <a:t>استان های کشور به چهار دسته استان های با </a:t>
                      </a:r>
                      <a:r>
                        <a:rPr lang="fa-IR" sz="2800" b="1" kern="1200" dirty="0">
                          <a:solidFill>
                            <a:srgbClr val="FF0000"/>
                          </a:solidFill>
                          <a:effectLst/>
                          <a:latin typeface="+mn-lt"/>
                          <a:ea typeface="+mn-ea"/>
                          <a:cs typeface="B Compset" panose="00000400000000000000" pitchFamily="2" charset="-78"/>
                        </a:rPr>
                        <a:t>شیوع پائین </a:t>
                      </a:r>
                      <a:r>
                        <a:rPr lang="fa-IR" sz="2800" b="1" kern="1200" dirty="0">
                          <a:solidFill>
                            <a:schemeClr val="tx1"/>
                          </a:solidFill>
                          <a:effectLst/>
                          <a:latin typeface="+mn-lt"/>
                          <a:ea typeface="+mn-ea"/>
                          <a:cs typeface="B Compset" panose="00000400000000000000" pitchFamily="2" charset="-78"/>
                        </a:rPr>
                        <a:t>(7 استان)، استان های با </a:t>
                      </a:r>
                      <a:r>
                        <a:rPr lang="fa-IR" sz="2800" b="1" kern="1200" dirty="0">
                          <a:solidFill>
                            <a:srgbClr val="FF0000"/>
                          </a:solidFill>
                          <a:effectLst/>
                          <a:latin typeface="+mn-lt"/>
                          <a:ea typeface="+mn-ea"/>
                          <a:cs typeface="B Compset" panose="00000400000000000000" pitchFamily="2" charset="-78"/>
                        </a:rPr>
                        <a:t>شیوع متوسط </a:t>
                      </a:r>
                      <a:r>
                        <a:rPr lang="fa-IR" sz="2800" b="1" kern="1200" dirty="0">
                          <a:solidFill>
                            <a:schemeClr val="tx1"/>
                          </a:solidFill>
                          <a:effectLst/>
                          <a:latin typeface="+mn-lt"/>
                          <a:ea typeface="+mn-ea"/>
                          <a:cs typeface="B Compset" panose="00000400000000000000" pitchFamily="2" charset="-78"/>
                        </a:rPr>
                        <a:t>(8 استان)، استان های با </a:t>
                      </a:r>
                      <a:r>
                        <a:rPr lang="fa-IR" sz="2800" b="1" kern="1200" dirty="0">
                          <a:solidFill>
                            <a:srgbClr val="FF0000"/>
                          </a:solidFill>
                          <a:effectLst/>
                          <a:latin typeface="+mn-lt"/>
                          <a:ea typeface="+mn-ea"/>
                          <a:cs typeface="B Compset" panose="00000400000000000000" pitchFamily="2" charset="-78"/>
                        </a:rPr>
                        <a:t>شیوع متوسط بالا </a:t>
                      </a:r>
                      <a:r>
                        <a:rPr lang="fa-IR" sz="2800" b="1" kern="1200" dirty="0">
                          <a:solidFill>
                            <a:schemeClr val="tx1"/>
                          </a:solidFill>
                          <a:effectLst/>
                          <a:latin typeface="+mn-lt"/>
                          <a:ea typeface="+mn-ea"/>
                          <a:cs typeface="B Compset" panose="00000400000000000000" pitchFamily="2" charset="-78"/>
                        </a:rPr>
                        <a:t>(8 استان) و استان ها با </a:t>
                      </a:r>
                      <a:r>
                        <a:rPr lang="fa-IR" sz="2800" b="1" kern="1200" dirty="0">
                          <a:solidFill>
                            <a:srgbClr val="FF0000"/>
                          </a:solidFill>
                          <a:effectLst/>
                          <a:latin typeface="+mn-lt"/>
                          <a:ea typeface="+mn-ea"/>
                          <a:cs typeface="B Compset" panose="00000400000000000000" pitchFamily="2" charset="-78"/>
                        </a:rPr>
                        <a:t>شیوع بالا </a:t>
                      </a:r>
                      <a:r>
                        <a:rPr lang="fa-IR" sz="2800" b="1" kern="1200" dirty="0">
                          <a:solidFill>
                            <a:schemeClr val="tx1"/>
                          </a:solidFill>
                          <a:effectLst/>
                          <a:latin typeface="+mn-lt"/>
                          <a:ea typeface="+mn-ea"/>
                          <a:cs typeface="B Compset" panose="00000400000000000000" pitchFamily="2" charset="-78"/>
                        </a:rPr>
                        <a:t>(8 استان) تقسیم شدند.</a:t>
                      </a:r>
                      <a:endParaRPr lang="en-US" sz="2800" b="1" kern="1200" dirty="0">
                        <a:solidFill>
                          <a:schemeClr val="tx1"/>
                        </a:solidFill>
                        <a:effectLst/>
                        <a:latin typeface="+mn-lt"/>
                        <a:ea typeface="+mn-ea"/>
                        <a:cs typeface="B Compset" panose="00000400000000000000" pitchFamily="2" charset="-78"/>
                      </a:endParaRPr>
                    </a:p>
                    <a:p>
                      <a:pPr algn="just" rtl="1"/>
                      <a:endParaRPr lang="en-US" sz="2800" kern="1200" dirty="0">
                        <a:solidFill>
                          <a:schemeClr val="tx1"/>
                        </a:solidFill>
                        <a:effectLst/>
                        <a:latin typeface="+mn-lt"/>
                        <a:ea typeface="+mn-ea"/>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
        <p:nvSpPr>
          <p:cNvPr id="3" name="Rounded Rectangle 2"/>
          <p:cNvSpPr/>
          <p:nvPr/>
        </p:nvSpPr>
        <p:spPr>
          <a:xfrm>
            <a:off x="3048000" y="320262"/>
            <a:ext cx="5671458" cy="713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200000"/>
              </a:lnSpc>
            </a:pPr>
            <a:r>
              <a:rPr lang="fa-IR" sz="3200" b="1" dirty="0">
                <a:solidFill>
                  <a:schemeClr val="bg1"/>
                </a:solidFill>
                <a:cs typeface="B Titr" panose="00000700000000000000" pitchFamily="2" charset="-78"/>
              </a:rPr>
              <a:t>شیوع ناباروری</a:t>
            </a:r>
            <a:endParaRPr lang="en-US" sz="3200" b="1" dirty="0">
              <a:solidFill>
                <a:schemeClr val="bg1"/>
              </a:solidFill>
              <a:cs typeface="B Titr" panose="00000700000000000000" pitchFamily="2" charset="-78"/>
            </a:endParaRPr>
          </a:p>
          <a:p>
            <a:pPr algn="ctr"/>
            <a:endParaRPr lang="en-US" dirty="0"/>
          </a:p>
        </p:txBody>
      </p:sp>
    </p:spTree>
    <p:extLst>
      <p:ext uri="{BB962C8B-B14F-4D97-AF65-F5344CB8AC3E}">
        <p14:creationId xmlns:p14="http://schemas.microsoft.com/office/powerpoint/2010/main" val="1750680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177933" y="455515"/>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وضعیت ناباروری در ایران</a:t>
            </a:r>
            <a:endParaRPr kumimoji="0" lang="fa-IR" sz="36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2935269562"/>
              </p:ext>
            </p:extLst>
          </p:nvPr>
        </p:nvGraphicFramePr>
        <p:xfrm>
          <a:off x="580292" y="1514479"/>
          <a:ext cx="10731163" cy="3977669"/>
        </p:xfrm>
        <a:graphic>
          <a:graphicData uri="http://schemas.openxmlformats.org/drawingml/2006/table">
            <a:tbl>
              <a:tblPr firstRow="1" firstCol="1" bandRow="1"/>
              <a:tblGrid>
                <a:gridCol w="10731163">
                  <a:extLst>
                    <a:ext uri="{9D8B030D-6E8A-4147-A177-3AD203B41FA5}">
                      <a16:colId xmlns="" xmlns:a16="http://schemas.microsoft.com/office/drawing/2014/main" val="552773793"/>
                    </a:ext>
                  </a:extLst>
                </a:gridCol>
              </a:tblGrid>
              <a:tr h="3977669">
                <a:tc>
                  <a:txBody>
                    <a:bodyPr/>
                    <a:lstStyle/>
                    <a:p>
                      <a:pPr algn="r"/>
                      <a:endParaRPr lang="fa-IR" sz="2800" b="0" i="0" kern="1200" dirty="0">
                        <a:solidFill>
                          <a:schemeClr val="tx1"/>
                        </a:solidFill>
                        <a:effectLst/>
                        <a:latin typeface="+mn-lt"/>
                        <a:ea typeface="+mn-ea"/>
                        <a:cs typeface="B Compset" panose="00000400000000000000" pitchFamily="2" charset="-78"/>
                      </a:endParaRP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graphicFrame>
        <p:nvGraphicFramePr>
          <p:cNvPr id="2" name="Object 1">
            <a:extLst>
              <a:ext uri="{FF2B5EF4-FFF2-40B4-BE49-F238E27FC236}">
                <a16:creationId xmlns="" xmlns:a16="http://schemas.microsoft.com/office/drawing/2014/main" id="{37558AE9-06B3-3F6C-901C-6FBDE280D830}"/>
              </a:ext>
            </a:extLst>
          </p:cNvPr>
          <p:cNvGraphicFramePr>
            <a:graphicFrameLocks noChangeAspect="1"/>
          </p:cNvGraphicFramePr>
          <p:nvPr>
            <p:extLst>
              <p:ext uri="{D42A27DB-BD31-4B8C-83A1-F6EECF244321}">
                <p14:modId xmlns:p14="http://schemas.microsoft.com/office/powerpoint/2010/main" val="3366327234"/>
              </p:ext>
            </p:extLst>
          </p:nvPr>
        </p:nvGraphicFramePr>
        <p:xfrm>
          <a:off x="882233" y="1960719"/>
          <a:ext cx="10342134" cy="3348884"/>
        </p:xfrm>
        <a:graphic>
          <a:graphicData uri="http://schemas.openxmlformats.org/presentationml/2006/ole">
            <mc:AlternateContent xmlns:mc="http://schemas.openxmlformats.org/markup-compatibility/2006">
              <mc:Choice xmlns:v="urn:schemas-microsoft-com:vml" Requires="v">
                <p:oleObj spid="_x0000_s2117" name="Document" r:id="rId4" imgW="5940848" imgH="1712452" progId="Word.Document.12">
                  <p:embed/>
                </p:oleObj>
              </mc:Choice>
              <mc:Fallback>
                <p:oleObj name="Document" r:id="rId4" imgW="5940848" imgH="1712452" progId="Word.Document.12">
                  <p:embed/>
                  <p:pic>
                    <p:nvPicPr>
                      <p:cNvPr id="2" name="Object 1">
                        <a:extLst>
                          <a:ext uri="{FF2B5EF4-FFF2-40B4-BE49-F238E27FC236}">
                            <a16:creationId xmlns="" xmlns:a16="http://schemas.microsoft.com/office/drawing/2014/main" id="{37558AE9-06B3-3F6C-901C-6FBDE280D830}"/>
                          </a:ext>
                        </a:extLst>
                      </p:cNvPr>
                      <p:cNvPicPr/>
                      <p:nvPr/>
                    </p:nvPicPr>
                    <p:blipFill>
                      <a:blip r:embed="rId5"/>
                      <a:stretch>
                        <a:fillRect/>
                      </a:stretch>
                    </p:blipFill>
                    <p:spPr>
                      <a:xfrm>
                        <a:off x="882233" y="1960719"/>
                        <a:ext cx="10342134" cy="3348884"/>
                      </a:xfrm>
                      <a:prstGeom prst="rect">
                        <a:avLst/>
                      </a:prstGeom>
                    </p:spPr>
                  </p:pic>
                </p:oleObj>
              </mc:Fallback>
            </mc:AlternateContent>
          </a:graphicData>
        </a:graphic>
      </p:graphicFrame>
      <p:cxnSp>
        <p:nvCxnSpPr>
          <p:cNvPr id="5" name="Straight Connector 4"/>
          <p:cNvCxnSpPr/>
          <p:nvPr/>
        </p:nvCxnSpPr>
        <p:spPr>
          <a:xfrm flipH="1" flipV="1">
            <a:off x="4615543" y="3298372"/>
            <a:ext cx="1208314" cy="108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259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156951" y="238794"/>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وضعیت ناباروری در ایران</a:t>
            </a:r>
            <a:endParaRPr kumimoji="0" lang="fa-IR" sz="36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pic>
        <p:nvPicPr>
          <p:cNvPr id="2" name="Picture 1">
            <a:extLst>
              <a:ext uri="{FF2B5EF4-FFF2-40B4-BE49-F238E27FC236}">
                <a16:creationId xmlns="" xmlns:a16="http://schemas.microsoft.com/office/drawing/2014/main" id="{BF11251E-E1F6-FF7B-44F4-45C498BE07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4866" y="1081038"/>
            <a:ext cx="6531327" cy="5711361"/>
          </a:xfrm>
          <a:prstGeom prst="rect">
            <a:avLst/>
          </a:prstGeom>
          <a:noFill/>
          <a:ln>
            <a:noFill/>
          </a:ln>
        </p:spPr>
      </p:pic>
    </p:spTree>
    <p:extLst>
      <p:ext uri="{BB962C8B-B14F-4D97-AF65-F5344CB8AC3E}">
        <p14:creationId xmlns:p14="http://schemas.microsoft.com/office/powerpoint/2010/main" val="19968918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410990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508176" y="757001"/>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وضعیت ناباروری در ایران</a:t>
            </a:r>
            <a:endParaRPr kumimoji="0" lang="fa-IR" sz="36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2835003586"/>
              </p:ext>
            </p:extLst>
          </p:nvPr>
        </p:nvGraphicFramePr>
        <p:xfrm>
          <a:off x="1870313" y="1928550"/>
          <a:ext cx="8540150" cy="4205856"/>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457200" indent="-457200" algn="just" rtl="1">
                        <a:buFont typeface="Wingdings" panose="05000000000000000000" pitchFamily="2" charset="2"/>
                        <a:buChar char="ü"/>
                      </a:pPr>
                      <a:endParaRPr lang="fa-IR" sz="3200" b="0" i="0" kern="1200" dirty="0">
                        <a:solidFill>
                          <a:schemeClr val="tx1"/>
                        </a:solidFill>
                        <a:effectLst/>
                        <a:latin typeface="+mn-lt"/>
                        <a:ea typeface="+mn-ea"/>
                        <a:cs typeface="B Compset" panose="00000400000000000000" pitchFamily="2" charset="-78"/>
                      </a:endParaRPr>
                    </a:p>
                    <a:p>
                      <a:pPr marL="285750" lvl="0" indent="-285750" algn="just" rtl="1">
                        <a:buFont typeface="Wingdings" panose="05000000000000000000" pitchFamily="2" charset="2"/>
                        <a:buChar char="ü"/>
                      </a:pPr>
                      <a:r>
                        <a:rPr lang="fa-IR" sz="3200" kern="1200" dirty="0">
                          <a:solidFill>
                            <a:srgbClr val="FF0000"/>
                          </a:solidFill>
                          <a:effectLst/>
                          <a:latin typeface="+mn-lt"/>
                          <a:ea typeface="+mn-ea"/>
                          <a:cs typeface="B Compset" panose="00000400000000000000" pitchFamily="2" charset="-78"/>
                        </a:rPr>
                        <a:t>میزان شیوع ناباروری اولیه </a:t>
                      </a:r>
                      <a:r>
                        <a:rPr lang="fa-IR" sz="3200" kern="1200" dirty="0">
                          <a:solidFill>
                            <a:schemeClr val="tx1"/>
                          </a:solidFill>
                          <a:effectLst/>
                          <a:latin typeface="+mn-lt"/>
                          <a:ea typeface="+mn-ea"/>
                          <a:cs typeface="B Compset" panose="00000400000000000000" pitchFamily="2" charset="-78"/>
                        </a:rPr>
                        <a:t>در مناطق روستایی (14.8) بیشتر از مناطق شهری (11.3) بود که این اختلاف از نظر آماری معنی دار بود (کل کشور 11.9).</a:t>
                      </a:r>
                      <a:endParaRPr lang="en-US" sz="3200" kern="1200" dirty="0">
                        <a:solidFill>
                          <a:schemeClr val="tx1"/>
                        </a:solidFill>
                        <a:effectLst/>
                        <a:latin typeface="+mn-lt"/>
                        <a:ea typeface="+mn-ea"/>
                        <a:cs typeface="B Compset" panose="00000400000000000000" pitchFamily="2" charset="-78"/>
                      </a:endParaRPr>
                    </a:p>
                    <a:p>
                      <a:pPr marL="285750" lvl="0" indent="-285750" algn="just" rtl="1">
                        <a:buFont typeface="Wingdings" panose="05000000000000000000" pitchFamily="2" charset="2"/>
                        <a:buChar char="ü"/>
                      </a:pPr>
                      <a:r>
                        <a:rPr lang="fa-IR" sz="3200" kern="1200" dirty="0">
                          <a:solidFill>
                            <a:srgbClr val="FF0000"/>
                          </a:solidFill>
                          <a:effectLst/>
                          <a:latin typeface="+mn-lt"/>
                          <a:ea typeface="+mn-ea"/>
                          <a:cs typeface="B Compset" panose="00000400000000000000" pitchFamily="2" charset="-78"/>
                        </a:rPr>
                        <a:t>میزان شیوع ناباروری ثانویه</a:t>
                      </a:r>
                      <a:r>
                        <a:rPr lang="ar-SA" sz="3200" kern="1200" dirty="0">
                          <a:solidFill>
                            <a:srgbClr val="FF0000"/>
                          </a:solidFill>
                          <a:effectLst/>
                          <a:latin typeface="+mn-lt"/>
                          <a:ea typeface="+mn-ea"/>
                          <a:cs typeface="B Compset" panose="00000400000000000000" pitchFamily="2" charset="-78"/>
                        </a:rPr>
                        <a:t> </a:t>
                      </a:r>
                      <a:r>
                        <a:rPr lang="ar-SA" sz="3200" kern="1200" dirty="0">
                          <a:solidFill>
                            <a:schemeClr val="tx1"/>
                          </a:solidFill>
                          <a:effectLst/>
                          <a:latin typeface="+mn-lt"/>
                          <a:ea typeface="+mn-ea"/>
                          <a:cs typeface="B Compset" panose="00000400000000000000" pitchFamily="2" charset="-78"/>
                        </a:rPr>
                        <a:t>در مناطق روستایی (</a:t>
                      </a:r>
                      <a:r>
                        <a:rPr lang="fa-IR" sz="3200" kern="1200" dirty="0">
                          <a:solidFill>
                            <a:schemeClr val="tx1"/>
                          </a:solidFill>
                          <a:effectLst/>
                          <a:latin typeface="+mn-lt"/>
                          <a:ea typeface="+mn-ea"/>
                          <a:cs typeface="B Compset" panose="00000400000000000000" pitchFamily="2" charset="-78"/>
                        </a:rPr>
                        <a:t>18.8</a:t>
                      </a:r>
                      <a:r>
                        <a:rPr lang="ar-SA" sz="3200" kern="1200" dirty="0">
                          <a:solidFill>
                            <a:schemeClr val="tx1"/>
                          </a:solidFill>
                          <a:effectLst/>
                          <a:latin typeface="+mn-lt"/>
                          <a:ea typeface="+mn-ea"/>
                          <a:cs typeface="B Compset" panose="00000400000000000000" pitchFamily="2" charset="-78"/>
                        </a:rPr>
                        <a:t>) بالاتر از مناطق شهری (</a:t>
                      </a:r>
                      <a:r>
                        <a:rPr lang="fa-IR" sz="3200" kern="1200" dirty="0">
                          <a:solidFill>
                            <a:schemeClr val="tx1"/>
                          </a:solidFill>
                          <a:effectLst/>
                          <a:latin typeface="+mn-lt"/>
                          <a:ea typeface="+mn-ea"/>
                          <a:cs typeface="B Compset" panose="00000400000000000000" pitchFamily="2" charset="-78"/>
                        </a:rPr>
                        <a:t>14.5</a:t>
                      </a:r>
                      <a:r>
                        <a:rPr lang="ar-SA" sz="3200" kern="1200" dirty="0">
                          <a:solidFill>
                            <a:schemeClr val="tx1"/>
                          </a:solidFill>
                          <a:effectLst/>
                          <a:latin typeface="+mn-lt"/>
                          <a:ea typeface="+mn-ea"/>
                          <a:cs typeface="B Compset" panose="00000400000000000000" pitchFamily="2" charset="-78"/>
                        </a:rPr>
                        <a:t>) بود که این اختلاف از نظر آماری معنی دار بود(کل کشور </a:t>
                      </a:r>
                      <a:r>
                        <a:rPr lang="fa-IR" sz="3200" kern="1200" dirty="0">
                          <a:solidFill>
                            <a:schemeClr val="tx1"/>
                          </a:solidFill>
                          <a:effectLst/>
                          <a:latin typeface="+mn-lt"/>
                          <a:ea typeface="+mn-ea"/>
                          <a:cs typeface="B Compset" panose="00000400000000000000" pitchFamily="2" charset="-78"/>
                        </a:rPr>
                        <a:t>15.3</a:t>
                      </a:r>
                      <a:r>
                        <a:rPr lang="ar-SA" sz="3200" kern="1200" dirty="0">
                          <a:solidFill>
                            <a:schemeClr val="tx1"/>
                          </a:solidFill>
                          <a:effectLst/>
                          <a:latin typeface="+mn-lt"/>
                          <a:ea typeface="+mn-ea"/>
                          <a:cs typeface="B Compset" panose="00000400000000000000" pitchFamily="2" charset="-78"/>
                        </a:rPr>
                        <a:t>).</a:t>
                      </a:r>
                      <a:endParaRPr lang="en-US" sz="3200" kern="1200" dirty="0">
                        <a:solidFill>
                          <a:schemeClr val="tx1"/>
                        </a:solidFill>
                        <a:effectLst/>
                        <a:latin typeface="+mn-lt"/>
                        <a:ea typeface="+mn-ea"/>
                        <a:cs typeface="B Compset" panose="00000400000000000000" pitchFamily="2" charset="-78"/>
                      </a:endParaRPr>
                    </a:p>
                    <a:p>
                      <a:pPr marL="171450" marR="0" indent="-171450" algn="just" rtl="1">
                        <a:lnSpc>
                          <a:spcPct val="107000"/>
                        </a:lnSpc>
                        <a:spcBef>
                          <a:spcPts val="0"/>
                        </a:spcBef>
                        <a:spcAft>
                          <a:spcPts val="0"/>
                        </a:spcAft>
                        <a:buFont typeface="Wingdings" panose="05000000000000000000" pitchFamily="2" charset="2"/>
                        <a:buChar char="ü"/>
                      </a:pPr>
                      <a:endParaRPr lang="en-US" sz="32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972727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776646" y="566183"/>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وضعیت ناباروری در ایران</a:t>
            </a:r>
            <a:endParaRPr kumimoji="0" lang="fa-IR" sz="32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2342583658"/>
              </p:ext>
            </p:extLst>
          </p:nvPr>
        </p:nvGraphicFramePr>
        <p:xfrm>
          <a:off x="1468751" y="1852350"/>
          <a:ext cx="9729764" cy="4205856"/>
        </p:xfrm>
        <a:graphic>
          <a:graphicData uri="http://schemas.openxmlformats.org/drawingml/2006/table">
            <a:tbl>
              <a:tblPr firstRow="1" firstCol="1" bandRow="1"/>
              <a:tblGrid>
                <a:gridCol w="9729764">
                  <a:extLst>
                    <a:ext uri="{9D8B030D-6E8A-4147-A177-3AD203B41FA5}">
                      <a16:colId xmlns="" xmlns:a16="http://schemas.microsoft.com/office/drawing/2014/main" val="552773793"/>
                    </a:ext>
                  </a:extLst>
                </a:gridCol>
              </a:tblGrid>
              <a:tr h="4205856">
                <a:tc>
                  <a:txBody>
                    <a:bodyPr/>
                    <a:lstStyle/>
                    <a:p>
                      <a:pPr algn="r"/>
                      <a:endParaRPr lang="fa-IR" sz="2800" b="0" i="0" kern="1200" dirty="0">
                        <a:solidFill>
                          <a:schemeClr val="tx1"/>
                        </a:solidFill>
                        <a:effectLst/>
                        <a:latin typeface="+mn-lt"/>
                        <a:ea typeface="+mn-ea"/>
                        <a:cs typeface="B Compset" panose="00000400000000000000" pitchFamily="2" charset="-78"/>
                      </a:endParaRPr>
                    </a:p>
                    <a:p>
                      <a:pPr marL="342900" marR="0" lvl="0" indent="-342900" algn="just" rtl="1">
                        <a:lnSpc>
                          <a:spcPct val="115000"/>
                        </a:lnSpc>
                        <a:spcBef>
                          <a:spcPts val="0"/>
                        </a:spcBef>
                        <a:spcAft>
                          <a:spcPts val="0"/>
                        </a:spcAft>
                        <a:buFont typeface="Symbol" panose="05050102010706020507" pitchFamily="18" charset="2"/>
                        <a:buChar char=""/>
                      </a:pPr>
                      <a:r>
                        <a:rPr lang="ar-SA" sz="2400" dirty="0">
                          <a:effectLst/>
                          <a:latin typeface="Calibri" panose="020F0502020204030204" pitchFamily="34" charset="0"/>
                          <a:ea typeface="Calibri" panose="020F0502020204030204" pitchFamily="34" charset="0"/>
                          <a:cs typeface="B Nazanin" panose="00000400000000000000" pitchFamily="2" charset="-78"/>
                        </a:rPr>
                        <a:t>میزان شیوع ناباروری ثانویه در </a:t>
                      </a:r>
                      <a:r>
                        <a:rPr lang="ar-SA" sz="24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افراد با سابقه سقط بیشتر </a:t>
                      </a:r>
                      <a:r>
                        <a:rPr lang="ar-SA" sz="2400" dirty="0">
                          <a:effectLst/>
                          <a:latin typeface="Calibri" panose="020F0502020204030204" pitchFamily="34" charset="0"/>
                          <a:ea typeface="Calibri" panose="020F0502020204030204" pitchFamily="34" charset="0"/>
                          <a:cs typeface="B Nazanin" panose="00000400000000000000" pitchFamily="2" charset="-78"/>
                        </a:rPr>
                        <a:t>از افراد بدون سابقه سقط بوده است که این اختلاف از نظر آماری معنی دار بوده است. همچنین میزان شیوع ناباروری ثانویه در افراد با </a:t>
                      </a:r>
                      <a:r>
                        <a:rPr lang="ar-SA" sz="24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سابقه سقط مکرر </a:t>
                      </a:r>
                      <a:r>
                        <a:rPr lang="ar-SA" sz="2400" dirty="0">
                          <a:effectLst/>
                          <a:latin typeface="Calibri" panose="020F0502020204030204" pitchFamily="34" charset="0"/>
                          <a:ea typeface="Calibri" panose="020F0502020204030204" pitchFamily="34" charset="0"/>
                          <a:cs typeface="B Nazanin" panose="00000400000000000000" pitchFamily="2" charset="-78"/>
                        </a:rPr>
                        <a:t>حدود دو برابر بیشتر از افراد بدون سابقه سقط مکرر بوده است که این اختلاف از نظر آماری معنی دار بوده است</a:t>
                      </a:r>
                      <a:r>
                        <a:rPr lang="ar-SA" sz="2400" dirty="0" smtClean="0">
                          <a:effectLst/>
                          <a:latin typeface="Calibri" panose="020F0502020204030204" pitchFamily="34" charset="0"/>
                          <a:ea typeface="Calibri" panose="020F0502020204030204" pitchFamily="34" charset="0"/>
                          <a:cs typeface="B Nazanin" panose="00000400000000000000" pitchFamily="2" charset="-78"/>
                        </a:rPr>
                        <a:t>.</a:t>
                      </a:r>
                      <a:endParaRPr lang="fa-IR" sz="2400" dirty="0" smtClean="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15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1505080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1659751723"/>
              </p:ext>
            </p:extLst>
          </p:nvPr>
        </p:nvGraphicFramePr>
        <p:xfrm>
          <a:off x="1461050" y="1808807"/>
          <a:ext cx="8540150" cy="4205856"/>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0" marR="0" algn="just" rtl="1">
                        <a:lnSpc>
                          <a:spcPct val="115000"/>
                        </a:lnSpc>
                        <a:spcBef>
                          <a:spcPts val="0"/>
                        </a:spcBef>
                        <a:spcAft>
                          <a:spcPts val="1000"/>
                        </a:spcAft>
                      </a:pPr>
                      <a:r>
                        <a:rPr lang="ar-SA" sz="2400" b="0" dirty="0" smtClean="0">
                          <a:effectLst/>
                          <a:latin typeface="Calibri" panose="020F0502020204030204" pitchFamily="34" charset="0"/>
                          <a:ea typeface="Times New Roman" panose="02020603050405020304" pitchFamily="18" charset="0"/>
                          <a:cs typeface="B Nazanin" panose="00000400000000000000" pitchFamily="2" charset="-78"/>
                        </a:rPr>
                        <a:t>در </a:t>
                      </a:r>
                      <a:r>
                        <a:rPr lang="ar-SA" sz="2400" b="0" dirty="0">
                          <a:effectLst/>
                          <a:latin typeface="Calibri" panose="020F0502020204030204" pitchFamily="34" charset="0"/>
                          <a:ea typeface="Times New Roman" panose="02020603050405020304" pitchFamily="18" charset="0"/>
                          <a:cs typeface="B Nazanin" panose="00000400000000000000" pitchFamily="2" charset="-78"/>
                        </a:rPr>
                        <a:t>این قسمت تاثیر عواملی همچون مواجهه های شغلی، سن، تحصیلات، سابقه سقط بر شیوع ناباروری عمری بررسی و ارائه شده است. </a:t>
                      </a:r>
                      <a:endParaRPr lang="en-US" sz="2000" b="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just" rtl="1">
                        <a:lnSpc>
                          <a:spcPct val="115000"/>
                        </a:lnSpc>
                        <a:spcBef>
                          <a:spcPts val="0"/>
                        </a:spcBef>
                        <a:spcAft>
                          <a:spcPts val="0"/>
                        </a:spcAft>
                        <a:buFont typeface="Symbol" panose="05050102010706020507" pitchFamily="18" charset="2"/>
                        <a:buChar char=""/>
                      </a:pPr>
                      <a:r>
                        <a:rPr lang="ar-SA" sz="2400" b="0" dirty="0">
                          <a:effectLst/>
                          <a:latin typeface="Calibri" panose="020F0502020204030204" pitchFamily="34" charset="0"/>
                          <a:ea typeface="Calibri" panose="020F0502020204030204" pitchFamily="34" charset="0"/>
                          <a:cs typeface="B Nazanin" panose="00000400000000000000" pitchFamily="2" charset="-78"/>
                        </a:rPr>
                        <a:t>بین </a:t>
                      </a:r>
                      <a:r>
                        <a:rPr lang="ar-SA" sz="2400" b="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سن و ناباروری </a:t>
                      </a:r>
                      <a:r>
                        <a:rPr lang="ar-SA" sz="2400" b="0" dirty="0">
                          <a:effectLst/>
                          <a:latin typeface="Calibri" panose="020F0502020204030204" pitchFamily="34" charset="0"/>
                          <a:ea typeface="Calibri" panose="020F0502020204030204" pitchFamily="34" charset="0"/>
                          <a:cs typeface="B Nazanin" panose="00000400000000000000" pitchFamily="2" charset="-78"/>
                        </a:rPr>
                        <a:t>اولیه ارتباط آماری معنی داری دیده نشد اما بین سن و ناباروری ثانویه ارتباط آماری معنی دار مشاهده شد. کمترین میزان شیوع ناباروری ثانویه در گروه سنی 25 تا 29 سال مشاهده شد و بیشترین آن در گروه سنی 40 تا 44 سال مشاهده شد.</a:t>
                      </a:r>
                      <a:endParaRPr lang="en-US" sz="2000" b="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Font typeface="Symbol" panose="05050102010706020507" pitchFamily="18" charset="2"/>
                        <a:buChar char=""/>
                      </a:pPr>
                      <a:r>
                        <a:rPr lang="ar-SA" sz="2400" b="0" dirty="0">
                          <a:effectLst/>
                          <a:latin typeface="Calibri" panose="020F0502020204030204" pitchFamily="34" charset="0"/>
                          <a:ea typeface="Calibri" panose="020F0502020204030204" pitchFamily="34" charset="0"/>
                          <a:cs typeface="B Nazanin" panose="00000400000000000000" pitchFamily="2" charset="-78"/>
                        </a:rPr>
                        <a:t>بین سطح </a:t>
                      </a:r>
                      <a:r>
                        <a:rPr lang="ar-SA" sz="2400" b="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تحصیلات و ناباروری </a:t>
                      </a:r>
                      <a:r>
                        <a:rPr lang="ar-SA" sz="2400" b="0" dirty="0">
                          <a:effectLst/>
                          <a:latin typeface="Calibri" panose="020F0502020204030204" pitchFamily="34" charset="0"/>
                          <a:ea typeface="Calibri" panose="020F0502020204030204" pitchFamily="34" charset="0"/>
                          <a:cs typeface="B Nazanin" panose="00000400000000000000" pitchFamily="2" charset="-78"/>
                        </a:rPr>
                        <a:t>اولیه و ثانویه ارتباط آماری معنی دار مشاهده شد. بیشترین میزان شیوع ناباروری اولیه و ثانویه در گروه بیسواد مشاهده شد. کمترین میزان شیوع نیز در گروه با تحصیلات دانشگاهی لیسانس و بالاتر مشاهده شد.</a:t>
                      </a:r>
                      <a:endParaRPr lang="en-US" sz="2000" b="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11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
        <p:nvSpPr>
          <p:cNvPr id="3" name="Rounded Rectangle 2"/>
          <p:cNvSpPr/>
          <p:nvPr/>
        </p:nvSpPr>
        <p:spPr>
          <a:xfrm>
            <a:off x="3429057" y="821934"/>
            <a:ext cx="5083629" cy="518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2322" y="681499"/>
            <a:ext cx="3536414" cy="658642"/>
          </a:xfrm>
          <a:prstGeom prst="rect">
            <a:avLst/>
          </a:prstGeom>
        </p:spPr>
        <p:txBody>
          <a:bodyPr wrap="square">
            <a:spAutoFit/>
          </a:bodyPr>
          <a:lstStyle/>
          <a:p>
            <a:pPr marL="0" marR="0" lvl="0" indent="0" algn="just" defTabSz="914400" rtl="1" eaLnBrk="1" fontAlgn="auto" latinLnBrk="0" hangingPunct="1">
              <a:lnSpc>
                <a:spcPct val="115000"/>
              </a:lnSpc>
              <a:spcBef>
                <a:spcPts val="0"/>
              </a:spcBef>
              <a:spcAft>
                <a:spcPts val="0"/>
              </a:spcAft>
              <a:buClrTx/>
              <a:buSzTx/>
              <a:buFontTx/>
              <a:buNone/>
              <a:tabLst/>
              <a:defRPr/>
            </a:pPr>
            <a:r>
              <a:rPr kumimoji="0" lang="fa-IR" sz="32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B Nazanin" panose="00000400000000000000" pitchFamily="2" charset="-78"/>
              </a:rPr>
              <a:t>عوامل موثر بر ناباروری</a:t>
            </a:r>
            <a:endPar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43113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515390" y="746111"/>
            <a:ext cx="6949441" cy="648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srgbClr val="00B0F0"/>
                </a:solidFill>
                <a:effectLst/>
                <a:uLnTx/>
                <a:uFillTx/>
                <a:latin typeface="Calibri" panose="020F0502020204030204" pitchFamily="34" charset="0"/>
                <a:ea typeface="+mn-ea"/>
                <a:cs typeface="B Titr" panose="00000700000000000000" pitchFamily="2" charset="-78"/>
              </a:rPr>
              <a:t>تعریف تهدیدات و مخاطرات باروری</a:t>
            </a:r>
            <a:endParaRPr kumimoji="0" lang="fa-IR" sz="3200" b="0" i="0" u="none" strike="noStrike" kern="1200" cap="none" spc="0" normalizeH="0" baseline="0" noProof="0" dirty="0">
              <a:ln>
                <a:noFill/>
              </a:ln>
              <a:solidFill>
                <a:srgbClr val="00B0F0"/>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1662121300"/>
              </p:ext>
            </p:extLst>
          </p:nvPr>
        </p:nvGraphicFramePr>
        <p:xfrm>
          <a:off x="1196608" y="1906779"/>
          <a:ext cx="9652646" cy="4205856"/>
        </p:xfrm>
        <a:graphic>
          <a:graphicData uri="http://schemas.openxmlformats.org/drawingml/2006/table">
            <a:tbl>
              <a:tblPr firstRow="1" firstCol="1" bandRow="1"/>
              <a:tblGrid>
                <a:gridCol w="9652646">
                  <a:extLst>
                    <a:ext uri="{9D8B030D-6E8A-4147-A177-3AD203B41FA5}">
                      <a16:colId xmlns="" xmlns:a16="http://schemas.microsoft.com/office/drawing/2014/main" val="552773793"/>
                    </a:ext>
                  </a:extLst>
                </a:gridCol>
              </a:tblGrid>
              <a:tr h="4205856">
                <a:tc>
                  <a:txBody>
                    <a:bodyPr/>
                    <a:lstStyle/>
                    <a:p>
                      <a:pPr marL="0" marR="0" algn="r">
                        <a:lnSpc>
                          <a:spcPct val="107000"/>
                        </a:lnSpc>
                        <a:spcBef>
                          <a:spcPts val="0"/>
                        </a:spcBef>
                        <a:spcAft>
                          <a:spcPts val="0"/>
                        </a:spcAft>
                      </a:pPr>
                      <a:r>
                        <a:rPr lang="fa-IR" sz="3600" dirty="0">
                          <a:effectLst/>
                          <a:latin typeface="Calibri" panose="020F0502020204030204" pitchFamily="34" charset="0"/>
                          <a:ea typeface="Calibri" panose="020F0502020204030204" pitchFamily="34" charset="0"/>
                          <a:cs typeface="B Compset" panose="00000400000000000000" pitchFamily="2" charset="-78"/>
                        </a:rPr>
                        <a:t>به عوامل مختلف زیستی،شیمیایی،رادیو اکتیو،زیست محیطی،پرتویی و ... اطلاق می شود که با وارد نمودن آسیب یا اختلال در توان باروری انسان( زن یا مرد)موجب ناباروری به صورت موقت یا دایمی و یا تشکیل جنین های ناقص الخلقه یا ناهنجاریهای جنینی می شود.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21675692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1724720" y="747762"/>
            <a:ext cx="8874879"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انواع تهدیدات و مخاطرات </a:t>
            </a:r>
            <a:r>
              <a:rPr kumimoji="0" lang="fa-IR" sz="3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B Titr" panose="00000700000000000000" pitchFamily="2" charset="-78"/>
              </a:rPr>
              <a:t>باروری در حوزه پدافند</a:t>
            </a:r>
            <a:r>
              <a:rPr kumimoji="0" lang="fa-IR" sz="3200" b="0" i="0" u="none" strike="noStrike" kern="1200" cap="none" spc="0" normalizeH="0" noProof="0" dirty="0" smtClean="0">
                <a:ln>
                  <a:noFill/>
                </a:ln>
                <a:solidFill>
                  <a:prstClr val="white"/>
                </a:solidFill>
                <a:effectLst/>
                <a:uLnTx/>
                <a:uFillTx/>
                <a:latin typeface="Calibri" panose="020F0502020204030204" pitchFamily="34" charset="0"/>
                <a:ea typeface="+mn-ea"/>
                <a:cs typeface="B Titr" panose="00000700000000000000" pitchFamily="2" charset="-78"/>
              </a:rPr>
              <a:t> غیرعامل</a:t>
            </a:r>
            <a:endParaRPr kumimoji="0" lang="fa-IR" sz="32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2964518514"/>
              </p:ext>
            </p:extLst>
          </p:nvPr>
        </p:nvGraphicFramePr>
        <p:xfrm>
          <a:off x="1969493" y="2178921"/>
          <a:ext cx="8540150" cy="4205856"/>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0" marR="0" algn="ct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ctr" rtl="1">
                        <a:lnSpc>
                          <a:spcPct val="107000"/>
                        </a:lnSpc>
                        <a:spcBef>
                          <a:spcPts val="0"/>
                        </a:spcBef>
                        <a:spcAft>
                          <a:spcPts val="0"/>
                        </a:spcAft>
                        <a:buFont typeface="Wingdings" panose="05000000000000000000" pitchFamily="2" charset="2"/>
                        <a:buChar char="Ø"/>
                      </a:pPr>
                      <a:r>
                        <a:rPr lang="fa-IR" sz="3600" dirty="0">
                          <a:effectLst/>
                          <a:latin typeface="Calibri" panose="020F0502020204030204" pitchFamily="34" charset="0"/>
                          <a:ea typeface="Calibri" panose="020F0502020204030204" pitchFamily="34" charset="0"/>
                          <a:cs typeface="B Compset" panose="00000400000000000000" pitchFamily="2" charset="-78"/>
                        </a:rPr>
                        <a:t>حوزه </a:t>
                      </a:r>
                      <a:r>
                        <a:rPr lang="fa-IR" sz="3600" dirty="0" smtClean="0">
                          <a:effectLst/>
                          <a:latin typeface="Calibri" panose="020F0502020204030204" pitchFamily="34" charset="0"/>
                          <a:ea typeface="Calibri" panose="020F0502020204030204" pitchFamily="34" charset="0"/>
                          <a:cs typeface="B Compset" panose="00000400000000000000" pitchFamily="2" charset="-78"/>
                        </a:rPr>
                        <a:t>زیستی</a:t>
                      </a:r>
                      <a:r>
                        <a:rPr lang="fa-IR" sz="3600" baseline="0" dirty="0" smtClean="0">
                          <a:effectLst/>
                          <a:latin typeface="Calibri" panose="020F0502020204030204" pitchFamily="34" charset="0"/>
                          <a:ea typeface="Calibri" panose="020F0502020204030204" pitchFamily="34" charset="0"/>
                          <a:cs typeface="B Compset" panose="00000400000000000000" pitchFamily="2" charset="-78"/>
                        </a:rPr>
                        <a:t> </a:t>
                      </a:r>
                    </a:p>
                    <a:p>
                      <a:pPr marL="171450" marR="0" indent="-171450" algn="ctr" rtl="1">
                        <a:lnSpc>
                          <a:spcPct val="107000"/>
                        </a:lnSpc>
                        <a:spcBef>
                          <a:spcPts val="0"/>
                        </a:spcBef>
                        <a:spcAft>
                          <a:spcPts val="0"/>
                        </a:spcAft>
                        <a:buFont typeface="Wingdings" panose="05000000000000000000" pitchFamily="2" charset="2"/>
                        <a:buChar char="Ø"/>
                      </a:pPr>
                      <a:r>
                        <a:rPr lang="fa-IR" sz="3600" dirty="0" smtClean="0">
                          <a:effectLst/>
                          <a:latin typeface="Calibri" panose="020F0502020204030204" pitchFamily="34" charset="0"/>
                          <a:ea typeface="Calibri" panose="020F0502020204030204" pitchFamily="34" charset="0"/>
                          <a:cs typeface="B Compset" panose="00000400000000000000" pitchFamily="2" charset="-78"/>
                        </a:rPr>
                        <a:t>حوزه </a:t>
                      </a:r>
                      <a:r>
                        <a:rPr lang="fa-IR" sz="3600" dirty="0">
                          <a:effectLst/>
                          <a:latin typeface="Calibri" panose="020F0502020204030204" pitchFamily="34" charset="0"/>
                          <a:ea typeface="Calibri" panose="020F0502020204030204" pitchFamily="34" charset="0"/>
                          <a:cs typeface="B Compset" panose="00000400000000000000" pitchFamily="2" charset="-78"/>
                        </a:rPr>
                        <a:t>شیمیایی</a:t>
                      </a:r>
                    </a:p>
                    <a:p>
                      <a:pPr marL="171450" marR="0" indent="-171450" algn="ctr" rtl="1">
                        <a:lnSpc>
                          <a:spcPct val="107000"/>
                        </a:lnSpc>
                        <a:spcBef>
                          <a:spcPts val="0"/>
                        </a:spcBef>
                        <a:spcAft>
                          <a:spcPts val="0"/>
                        </a:spcAft>
                        <a:buFont typeface="Wingdings" panose="05000000000000000000" pitchFamily="2" charset="2"/>
                        <a:buChar char="Ø"/>
                      </a:pPr>
                      <a:r>
                        <a:rPr lang="fa-IR" sz="3600" dirty="0">
                          <a:effectLst/>
                          <a:latin typeface="Calibri" panose="020F0502020204030204" pitchFamily="34" charset="0"/>
                          <a:ea typeface="Calibri" panose="020F0502020204030204" pitchFamily="34" charset="0"/>
                          <a:cs typeface="B Compset" panose="00000400000000000000" pitchFamily="2" charset="-78"/>
                        </a:rPr>
                        <a:t>حوزه امواج</a:t>
                      </a:r>
                    </a:p>
                    <a:p>
                      <a:pPr marL="171450" marR="0" indent="-171450" algn="ctr" rtl="1">
                        <a:lnSpc>
                          <a:spcPct val="107000"/>
                        </a:lnSpc>
                        <a:spcBef>
                          <a:spcPts val="0"/>
                        </a:spcBef>
                        <a:spcAft>
                          <a:spcPts val="0"/>
                        </a:spcAft>
                        <a:buFont typeface="Wingdings" panose="05000000000000000000" pitchFamily="2" charset="2"/>
                        <a:buChar char="Ø"/>
                      </a:pPr>
                      <a:r>
                        <a:rPr lang="fa-IR" sz="3600" dirty="0">
                          <a:effectLst/>
                          <a:latin typeface="Calibri" panose="020F0502020204030204" pitchFamily="34" charset="0"/>
                          <a:ea typeface="Calibri" panose="020F0502020204030204" pitchFamily="34" charset="0"/>
                          <a:cs typeface="B Compset" panose="00000400000000000000" pitchFamily="2" charset="-78"/>
                        </a:rPr>
                        <a:t>ح</a:t>
                      </a:r>
                      <a:r>
                        <a:rPr lang="fa-IR" sz="3600" dirty="0" smtClean="0">
                          <a:effectLst/>
                          <a:latin typeface="Calibri" panose="020F0502020204030204" pitchFamily="34" charset="0"/>
                          <a:ea typeface="Calibri" panose="020F0502020204030204" pitchFamily="34" charset="0"/>
                          <a:cs typeface="B Compset" panose="00000400000000000000" pitchFamily="2" charset="-78"/>
                        </a:rPr>
                        <a:t>وزه </a:t>
                      </a:r>
                      <a:r>
                        <a:rPr lang="fa-IR" sz="3600" dirty="0">
                          <a:effectLst/>
                          <a:latin typeface="Calibri" panose="020F0502020204030204" pitchFamily="34" charset="0"/>
                          <a:ea typeface="Calibri" panose="020F0502020204030204" pitchFamily="34" charset="0"/>
                          <a:cs typeface="B Compset" panose="00000400000000000000" pitchFamily="2" charset="-78"/>
                        </a:rPr>
                        <a:t>پرتویی</a:t>
                      </a:r>
                    </a:p>
                    <a:p>
                      <a:pPr marL="171450" marR="0" indent="-171450" algn="ctr" rtl="1">
                        <a:lnSpc>
                          <a:spcPct val="107000"/>
                        </a:lnSpc>
                        <a:spcBef>
                          <a:spcPts val="0"/>
                        </a:spcBef>
                        <a:spcAft>
                          <a:spcPts val="0"/>
                        </a:spcAft>
                        <a:buFont typeface="Wingdings" panose="05000000000000000000" pitchFamily="2" charset="2"/>
                        <a:buChar char="Ø"/>
                      </a:pPr>
                      <a:r>
                        <a:rPr lang="fa-IR" sz="3600" dirty="0">
                          <a:effectLst/>
                          <a:latin typeface="Calibri" panose="020F0502020204030204" pitchFamily="34" charset="0"/>
                          <a:ea typeface="Calibri" panose="020F0502020204030204" pitchFamily="34" charset="0"/>
                          <a:cs typeface="B Compset" panose="00000400000000000000" pitchFamily="2" charset="-78"/>
                        </a:rPr>
                        <a:t>ناشی از آلاینده های زیست محیطی</a:t>
                      </a:r>
                      <a:endParaRPr lang="en-US"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918185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482733" y="432964"/>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انواع تهدیدات و مخاطرات باروری</a:t>
            </a:r>
            <a:endParaRPr kumimoji="0" lang="fa-IR" sz="32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740899639"/>
              </p:ext>
            </p:extLst>
          </p:nvPr>
        </p:nvGraphicFramePr>
        <p:xfrm>
          <a:off x="1969494" y="1430839"/>
          <a:ext cx="8540150" cy="5283518"/>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0" marR="0" algn="ct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ctr" rtl="1">
                        <a:lnSpc>
                          <a:spcPct val="107000"/>
                        </a:lnSpc>
                        <a:spcBef>
                          <a:spcPts val="0"/>
                        </a:spcBef>
                        <a:spcAft>
                          <a:spcPts val="0"/>
                        </a:spcAft>
                        <a:buFont typeface="Wingdings" panose="05000000000000000000" pitchFamily="2" charset="2"/>
                        <a:buChar char="Ø"/>
                      </a:pPr>
                      <a:r>
                        <a:rPr lang="fa-IR" sz="3600" b="1" dirty="0">
                          <a:solidFill>
                            <a:srgbClr val="FF0000"/>
                          </a:solidFill>
                          <a:effectLst/>
                          <a:latin typeface="Calibri" panose="020F0502020204030204" pitchFamily="34" charset="0"/>
                          <a:ea typeface="Calibri" panose="020F0502020204030204" pitchFamily="34" charset="0"/>
                          <a:cs typeface="B Compset" panose="00000400000000000000" pitchFamily="2" charset="-78"/>
                        </a:rPr>
                        <a:t>حوزه زیستی: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انسان</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دام</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نباتات</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آب آشامیدنی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منابع طبیعی و محیط زیست</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غذا و دارو</a:t>
                      </a: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435306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2A6DF0E-0848-C6D1-C1B8-8B0913489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503" y="405442"/>
            <a:ext cx="6081623" cy="6081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710331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665667" y="757001"/>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انواع تهدیدات و مخاطرات باروری</a:t>
            </a:r>
            <a:endParaRPr kumimoji="0" lang="fa-IR" sz="32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3760584172"/>
              </p:ext>
            </p:extLst>
          </p:nvPr>
        </p:nvGraphicFramePr>
        <p:xfrm>
          <a:off x="2100122" y="2091835"/>
          <a:ext cx="8540150" cy="4205856"/>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0" marR="0" algn="ct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ctr" rtl="1">
                        <a:lnSpc>
                          <a:spcPct val="107000"/>
                        </a:lnSpc>
                        <a:spcBef>
                          <a:spcPts val="0"/>
                        </a:spcBef>
                        <a:spcAft>
                          <a:spcPts val="0"/>
                        </a:spcAft>
                        <a:buFont typeface="Wingdings" panose="05000000000000000000" pitchFamily="2" charset="2"/>
                        <a:buChar char="Ø"/>
                      </a:pPr>
                      <a:r>
                        <a:rPr lang="fa-IR" sz="3600" b="1" dirty="0">
                          <a:solidFill>
                            <a:srgbClr val="FF0000"/>
                          </a:solidFill>
                          <a:effectLst/>
                          <a:latin typeface="Calibri" panose="020F0502020204030204" pitchFamily="34" charset="0"/>
                          <a:ea typeface="Calibri" panose="020F0502020204030204" pitchFamily="34" charset="0"/>
                          <a:cs typeface="B Compset" panose="00000400000000000000" pitchFamily="2" charset="-78"/>
                        </a:rPr>
                        <a:t>حوزه شیمیایی: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فلزات سنگین</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سموم شیمیایی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افزودنی های به آب،خاک، هوا،نباتات،غذا و دارو </a:t>
                      </a: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446914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482733" y="573717"/>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انواع تهدیدات و مخاطرات باروری</a:t>
            </a:r>
            <a:endParaRPr kumimoji="0" lang="fa-IR" sz="32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759839959"/>
              </p:ext>
            </p:extLst>
          </p:nvPr>
        </p:nvGraphicFramePr>
        <p:xfrm>
          <a:off x="2177933" y="1885007"/>
          <a:ext cx="8540150" cy="4205856"/>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0" marR="0" algn="ct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ctr" rtl="1">
                        <a:lnSpc>
                          <a:spcPct val="107000"/>
                        </a:lnSpc>
                        <a:spcBef>
                          <a:spcPts val="0"/>
                        </a:spcBef>
                        <a:spcAft>
                          <a:spcPts val="0"/>
                        </a:spcAft>
                        <a:buFont typeface="Wingdings" panose="05000000000000000000" pitchFamily="2" charset="2"/>
                        <a:buChar char="Ø"/>
                      </a:pPr>
                      <a:r>
                        <a:rPr lang="fa-IR" sz="3600" b="1" dirty="0">
                          <a:solidFill>
                            <a:srgbClr val="FF0000"/>
                          </a:solidFill>
                          <a:effectLst/>
                          <a:latin typeface="Calibri" panose="020F0502020204030204" pitchFamily="34" charset="0"/>
                          <a:ea typeface="Calibri" panose="020F0502020204030204" pitchFamily="34" charset="0"/>
                          <a:cs typeface="B Compset" panose="00000400000000000000" pitchFamily="2" charset="-78"/>
                        </a:rPr>
                        <a:t>حوزه امواج:</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امواج الکتریکی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مغناطیسی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صوتی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انسان ساز</a:t>
                      </a:r>
                      <a:r>
                        <a:rPr lang="en-US" sz="3600" dirty="0">
                          <a:effectLst/>
                          <a:latin typeface="Calibri" panose="020F0502020204030204" pitchFamily="34" charset="0"/>
                          <a:ea typeface="Calibri" panose="020F0502020204030204" pitchFamily="34" charset="0"/>
                          <a:cs typeface="B Compset" panose="00000400000000000000" pitchFamily="2" charset="-78"/>
                        </a:rPr>
                        <a:t> </a:t>
                      </a:r>
                      <a:r>
                        <a:rPr lang="fa-IR" sz="3600" dirty="0">
                          <a:effectLst/>
                          <a:latin typeface="Calibri" panose="020F0502020204030204" pitchFamily="34" charset="0"/>
                          <a:ea typeface="Calibri" panose="020F0502020204030204" pitchFamily="34" charset="0"/>
                          <a:cs typeface="B Compset" panose="00000400000000000000" pitchFamily="2" charset="-78"/>
                        </a:rPr>
                        <a:t>( تجهیزات مخابراتی و الکتریکی) یا طبیعی</a:t>
                      </a: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3445251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515390" y="640572"/>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انواع تهدیدات و مخاطرات باروری</a:t>
            </a:r>
            <a:endParaRPr kumimoji="0" lang="fa-IR" sz="32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783481370"/>
              </p:ext>
            </p:extLst>
          </p:nvPr>
        </p:nvGraphicFramePr>
        <p:xfrm>
          <a:off x="2177933" y="2070064"/>
          <a:ext cx="8540150" cy="4205856"/>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0" marR="0" algn="ct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ctr" rtl="1">
                        <a:lnSpc>
                          <a:spcPct val="107000"/>
                        </a:lnSpc>
                        <a:spcBef>
                          <a:spcPts val="0"/>
                        </a:spcBef>
                        <a:spcAft>
                          <a:spcPts val="0"/>
                        </a:spcAft>
                        <a:buFont typeface="Wingdings" panose="05000000000000000000" pitchFamily="2" charset="2"/>
                        <a:buChar char="Ø"/>
                      </a:pPr>
                      <a:r>
                        <a:rPr lang="fa-IR" sz="3600" b="1" dirty="0">
                          <a:solidFill>
                            <a:srgbClr val="FF0000"/>
                          </a:solidFill>
                          <a:effectLst/>
                          <a:latin typeface="Calibri" panose="020F0502020204030204" pitchFamily="34" charset="0"/>
                          <a:ea typeface="Calibri" panose="020F0502020204030204" pitchFamily="34" charset="0"/>
                          <a:cs typeface="B Compset" panose="00000400000000000000" pitchFamily="2" charset="-78"/>
                        </a:rPr>
                        <a:t>حوزه پرتویی: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چشمه های رادیو اکتیو</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رادیو ایزوتوپ ها</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مولدهای پرتویی</a:t>
                      </a: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4146255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665667" y="432964"/>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انواع تهدیدات و مخاطرات باروری</a:t>
            </a:r>
            <a:endParaRPr kumimoji="0" lang="fa-IR" sz="32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3916403566"/>
              </p:ext>
            </p:extLst>
          </p:nvPr>
        </p:nvGraphicFramePr>
        <p:xfrm>
          <a:off x="1871522" y="1678179"/>
          <a:ext cx="8540150" cy="4696460"/>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4205856">
                <a:tc>
                  <a:txBody>
                    <a:bodyPr/>
                    <a:lstStyle/>
                    <a:p>
                      <a:pPr marL="0" marR="0" algn="ct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ctr" rtl="1">
                        <a:lnSpc>
                          <a:spcPct val="107000"/>
                        </a:lnSpc>
                        <a:spcBef>
                          <a:spcPts val="0"/>
                        </a:spcBef>
                        <a:spcAft>
                          <a:spcPts val="0"/>
                        </a:spcAft>
                        <a:buFont typeface="Wingdings" panose="05000000000000000000" pitchFamily="2" charset="2"/>
                        <a:buChar char="Ø"/>
                      </a:pPr>
                      <a:r>
                        <a:rPr lang="fa-IR" sz="3600" b="1" dirty="0">
                          <a:solidFill>
                            <a:srgbClr val="FF0000"/>
                          </a:solidFill>
                          <a:effectLst/>
                          <a:latin typeface="Calibri" panose="020F0502020204030204" pitchFamily="34" charset="0"/>
                          <a:ea typeface="Calibri" panose="020F0502020204030204" pitchFamily="34" charset="0"/>
                          <a:cs typeface="B Compset" panose="00000400000000000000" pitchFamily="2" charset="-78"/>
                        </a:rPr>
                        <a:t>حوزه آلاینده های زیست محیطی: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عوامل فیزیکی مانند ارتعاش،پرتو</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عوامل شیمیایی</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مواد زاید جامد مانند پلاستیک ها</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مایع مانند فاضلاب ها</a:t>
                      </a:r>
                    </a:p>
                    <a:p>
                      <a:pPr marL="0" marR="0" indent="0" algn="ctr" rtl="1">
                        <a:lnSpc>
                          <a:spcPct val="107000"/>
                        </a:lnSpc>
                        <a:spcBef>
                          <a:spcPts val="0"/>
                        </a:spcBef>
                        <a:spcAft>
                          <a:spcPts val="0"/>
                        </a:spcAft>
                        <a:buFont typeface="Wingdings" panose="05000000000000000000" pitchFamily="2" charset="2"/>
                        <a:buNone/>
                      </a:pPr>
                      <a:r>
                        <a:rPr lang="fa-IR" sz="3600" dirty="0">
                          <a:effectLst/>
                          <a:latin typeface="Calibri" panose="020F0502020204030204" pitchFamily="34" charset="0"/>
                          <a:ea typeface="Calibri" panose="020F0502020204030204" pitchFamily="34" charset="0"/>
                          <a:cs typeface="B Compset" panose="00000400000000000000" pitchFamily="2" charset="-78"/>
                        </a:rPr>
                        <a:t>گازهامانند دود ماشین و کارخانجات</a:t>
                      </a: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2257199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857250"/>
            <a:ext cx="15240000" cy="8572500"/>
          </a:xfrm>
          <a:prstGeom prst="rect">
            <a:avLst/>
          </a:prstGeom>
        </p:spPr>
      </p:pic>
    </p:spTree>
    <p:extLst>
      <p:ext uri="{BB962C8B-B14F-4D97-AF65-F5344CB8AC3E}">
        <p14:creationId xmlns:p14="http://schemas.microsoft.com/office/powerpoint/2010/main" val="902397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297231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233463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115441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428304" y="432964"/>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وظایف وزارت بهداشت بر اساس دستورالعمل ماده 65 قانون</a:t>
            </a:r>
            <a:endParaRPr kumimoji="0" lang="fa-IR" sz="24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1649394325"/>
              </p:ext>
            </p:extLst>
          </p:nvPr>
        </p:nvGraphicFramePr>
        <p:xfrm>
          <a:off x="1806208" y="1297178"/>
          <a:ext cx="8540150" cy="5092736"/>
        </p:xfrm>
        <a:graphic>
          <a:graphicData uri="http://schemas.openxmlformats.org/drawingml/2006/table">
            <a:tbl>
              <a:tblPr firstRow="1" firstCol="1" bandRow="1"/>
              <a:tblGrid>
                <a:gridCol w="8540150">
                  <a:extLst>
                    <a:ext uri="{9D8B030D-6E8A-4147-A177-3AD203B41FA5}">
                      <a16:colId xmlns="" xmlns:a16="http://schemas.microsoft.com/office/drawing/2014/main" val="552773793"/>
                    </a:ext>
                  </a:extLst>
                </a:gridCol>
              </a:tblGrid>
              <a:tr h="5092736">
                <a:tc>
                  <a:txBody>
                    <a:bodyPr/>
                    <a:lstStyle/>
                    <a:p>
                      <a:pPr marL="0" marR="0" algn="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شناسایی</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 عوامل تهدیدات و مخاطرات باروری و ارایه نتایج آزمایشات به صورت دوره ای با سازمان پدافند غیر عامل کشور</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راه اندازی آزمایشگاه منطقه ای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با همکاری وزارت جهاد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کشاورزی  با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توانایی تشخیص تهدیدات و مخاطرات باروری</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مطالعه و کنترل فصلی مواد غذایی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حاصل از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فن</a:t>
                      </a:r>
                      <a:r>
                        <a:rPr lang="en-US"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آوری</a:t>
                      </a:r>
                      <a:r>
                        <a:rPr lang="en-US"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های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جدید و ارایه نتایج آزمایشات انجام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شده</a:t>
                      </a:r>
                      <a:endParaRPr lang="fa-IR" sz="3600" u="sng" dirty="0">
                        <a:solidFill>
                          <a:schemeClr val="tx1"/>
                        </a:solidFill>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14377381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177933" y="455515"/>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وظایف وزارت بهداشت بر اساس دستورالعمل ماده 65 قانون</a:t>
            </a:r>
            <a:endParaRPr kumimoji="0" lang="fa-IR" sz="24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nvPr>
        </p:nvGraphicFramePr>
        <p:xfrm>
          <a:off x="1000664" y="1286293"/>
          <a:ext cx="10093321" cy="5283518"/>
        </p:xfrm>
        <a:graphic>
          <a:graphicData uri="http://schemas.openxmlformats.org/drawingml/2006/table">
            <a:tbl>
              <a:tblPr firstRow="1" firstCol="1" bandRow="1"/>
              <a:tblGrid>
                <a:gridCol w="10093321">
                  <a:extLst>
                    <a:ext uri="{9D8B030D-6E8A-4147-A177-3AD203B41FA5}">
                      <a16:colId xmlns="" xmlns:a16="http://schemas.microsoft.com/office/drawing/2014/main" val="552773793"/>
                    </a:ext>
                  </a:extLst>
                </a:gridCol>
              </a:tblGrid>
              <a:tr h="4205856">
                <a:tc>
                  <a:txBody>
                    <a:bodyPr/>
                    <a:lstStyle/>
                    <a:p>
                      <a:pPr marL="0" marR="0" algn="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شناسایی عوامل تهدیدات و مخاطرات باروری</a:t>
                      </a:r>
                      <a:r>
                        <a:rPr lang="fa-IR" sz="3600" i="0" u="sng" dirty="0">
                          <a:solidFill>
                            <a:schemeClr val="tx1"/>
                          </a:solidFill>
                          <a:effectLst/>
                          <a:cs typeface="B Compset" panose="00000400000000000000" pitchFamily="2" charset="-78"/>
                        </a:rPr>
                        <a:t> شیمیایی با همکاری وزارت دفاع،نفت،نیرو،صمت،جهادکشاورزی، سازمان حفاظت محیط زیست</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rPr>
                        <a:t>همکاری با سازمان انرژی اتمی </a:t>
                      </a:r>
                      <a:r>
                        <a:rPr lang="fa-IR" sz="3600" i="0" u="sng" dirty="0">
                          <a:solidFill>
                            <a:schemeClr val="tx1"/>
                          </a:solidFill>
                          <a:effectLst/>
                          <a:cs typeface="B Compset" panose="00000400000000000000" pitchFamily="2" charset="-78"/>
                        </a:rPr>
                        <a:t>جهت شناسایی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عوامل تهدیدات و مخاطرات باروری</a:t>
                      </a:r>
                      <a:r>
                        <a:rPr lang="fa-IR" sz="3600" i="0" u="sng" dirty="0">
                          <a:solidFill>
                            <a:schemeClr val="tx1"/>
                          </a:solidFill>
                          <a:effectLst/>
                          <a:cs typeface="B Compset" panose="00000400000000000000" pitchFamily="2" charset="-78"/>
                        </a:rPr>
                        <a:t> پرتویی</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chemeClr val="tx1"/>
                          </a:solidFill>
                          <a:effectLst/>
                          <a:cs typeface="B Compset" panose="00000400000000000000" pitchFamily="2" charset="-78"/>
                        </a:rPr>
                        <a:t>تخصیص  حداقل </a:t>
                      </a:r>
                      <a:r>
                        <a:rPr lang="fa-IR" sz="3600" i="0" u="sng" dirty="0">
                          <a:solidFill>
                            <a:srgbClr val="FF0000"/>
                          </a:solidFill>
                          <a:effectLst/>
                          <a:cs typeface="B Compset" panose="00000400000000000000" pitchFamily="2" charset="-78"/>
                        </a:rPr>
                        <a:t>30 درصد اعتبارات پژوهشی </a:t>
                      </a:r>
                      <a:r>
                        <a:rPr lang="fa-IR" sz="3600" i="0" u="sng" dirty="0">
                          <a:solidFill>
                            <a:schemeClr val="tx1"/>
                          </a:solidFill>
                          <a:effectLst/>
                          <a:cs typeface="B Compset" panose="00000400000000000000" pitchFamily="2" charset="-78"/>
                        </a:rPr>
                        <a:t>مرتبط با ماده 39 قانون جوانی جمعیت به پژوهشهای مرتبط </a:t>
                      </a:r>
                    </a:p>
                    <a:p>
                      <a:pPr marL="171450" marR="0" indent="-171450" algn="r" rtl="1">
                        <a:lnSpc>
                          <a:spcPct val="107000"/>
                        </a:lnSpc>
                        <a:spcBef>
                          <a:spcPts val="0"/>
                        </a:spcBef>
                        <a:spcAft>
                          <a:spcPts val="0"/>
                        </a:spcAft>
                        <a:buFont typeface="Wingdings" panose="05000000000000000000" pitchFamily="2" charset="2"/>
                        <a:buChar char="Ø"/>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252582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C242C5-156F-6375-9F2C-4A5FB6546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831" y="388188"/>
            <a:ext cx="6211019" cy="6211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97397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584376" y="562831"/>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وظایف وزارت بهداشت بر اساس دستورالعمل ماده 65 قانون</a:t>
            </a:r>
            <a:endParaRPr kumimoji="0" lang="fa-IR" sz="24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1456110432"/>
              </p:ext>
            </p:extLst>
          </p:nvPr>
        </p:nvGraphicFramePr>
        <p:xfrm>
          <a:off x="376402" y="1390197"/>
          <a:ext cx="11527971" cy="5283518"/>
        </p:xfrm>
        <a:graphic>
          <a:graphicData uri="http://schemas.openxmlformats.org/drawingml/2006/table">
            <a:tbl>
              <a:tblPr firstRow="1" firstCol="1" bandRow="1"/>
              <a:tblGrid>
                <a:gridCol w="11527971">
                  <a:extLst>
                    <a:ext uri="{9D8B030D-6E8A-4147-A177-3AD203B41FA5}">
                      <a16:colId xmlns="" xmlns:a16="http://schemas.microsoft.com/office/drawing/2014/main" val="552773793"/>
                    </a:ext>
                  </a:extLst>
                </a:gridCol>
              </a:tblGrid>
              <a:tr h="4561887">
                <a:tc>
                  <a:txBody>
                    <a:bodyPr/>
                    <a:lstStyle/>
                    <a:p>
                      <a:pPr marL="0" marR="0" algn="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بازنگری، اصلاح و به روز رسانی </a:t>
                      </a: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استاندارهای تخصصی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حوزه مواد و فرآورده های غذایی و دارویی،آب و محصولات فناورانه و صنایع وابسته با همکاری سازمان ملی استاندارد</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نظارت،کنترل و بررسی اصالت و سلامت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مواد و فرآورده های غذایی و </a:t>
                      </a:r>
                      <a:r>
                        <a:rPr lang="fa-IR" sz="3600" i="0" u="sng" dirty="0" err="1"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وارداتی</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 و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نهاده های فناورانه(زیست </a:t>
                      </a:r>
                      <a:r>
                        <a:rPr lang="fa-IR"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فن</a:t>
                      </a:r>
                      <a:r>
                        <a:rPr lang="en-US"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 </a:t>
                      </a:r>
                      <a:r>
                        <a:rPr lang="fa-IR"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آوری</a:t>
                      </a:r>
                      <a:r>
                        <a:rPr lang="en-US"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a:t>
                      </a:r>
                      <a:r>
                        <a:rPr lang="fa-IR" sz="3600" i="0" u="sng" dirty="0" err="1"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نانو</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 </a:t>
                      </a:r>
                      <a:r>
                        <a:rPr lang="fa-IR"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فن</a:t>
                      </a:r>
                      <a:r>
                        <a:rPr lang="en-US"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 </a:t>
                      </a:r>
                      <a:r>
                        <a:rPr lang="fa-IR"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آوری</a:t>
                      </a:r>
                      <a:r>
                        <a:rPr lang="en-US" sz="3600" i="0" u="sng" dirty="0" smtClean="0">
                          <a:solidFill>
                            <a:schemeClr val="tx1"/>
                          </a:solidFill>
                          <a:effectLst/>
                          <a:cs typeface="B Compset" panose="00000400000000000000" pitchFamily="2" charset="-78"/>
                          <a:hlinkClick r:id="rId2">
                            <a:extLst>
                              <a:ext uri="{A12FA001-AC4F-418D-AE19-62706E023703}">
                                <ahyp:hlinkClr xmlns="" xmlns:ahyp="http://schemas.microsoft.com/office/drawing/2018/hyperlinkcolor" xmlns:lc="http://schemas.openxmlformats.org/drawingml/2006/lockedCanvas" val="tx"/>
                              </a:ext>
                            </a:extLst>
                          </a:hlinkClick>
                        </a:rPr>
                        <a:t>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و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...)بر اساس ضوابط ابلاغی سازمان پدافند و سازمان ملی استاندارد قبل از ورود به کشور</a:t>
                      </a:r>
                      <a:r>
                        <a:rPr lang="fa-IR" sz="3600" u="sng" dirty="0">
                          <a:solidFill>
                            <a:schemeClr val="tx1"/>
                          </a:solidFill>
                          <a:effectLst/>
                          <a:hlinkClick r:id="rId2">
                            <a:extLst>
                              <a:ext uri="{A12FA001-AC4F-418D-AE19-62706E023703}">
                                <ahyp:hlinkClr xmlns:ahyp="http://schemas.microsoft.com/office/drawing/2018/hyperlinkcolor" xmlns="" val="tx"/>
                              </a:ext>
                            </a:extLst>
                          </a:hlinkClick>
                        </a:rPr>
                        <a:t/>
                      </a:r>
                      <a:br>
                        <a:rPr lang="fa-IR" sz="3600" u="sng" dirty="0">
                          <a:solidFill>
                            <a:schemeClr val="tx1"/>
                          </a:solidFill>
                          <a:effectLst/>
                          <a:hlinkClick r:id="rId2">
                            <a:extLst>
                              <a:ext uri="{A12FA001-AC4F-418D-AE19-62706E023703}">
                                <ahyp:hlinkClr xmlns:ahyp="http://schemas.microsoft.com/office/drawing/2018/hyperlinkcolor" xmlns="" val="tx"/>
                              </a:ext>
                            </a:extLst>
                          </a:hlinkClick>
                        </a:rPr>
                      </a:br>
                      <a:endParaRPr lang="fa-IR" sz="3600" u="sng" dirty="0">
                        <a:solidFill>
                          <a:schemeClr val="tx1"/>
                        </a:solidFill>
                        <a:effectLst/>
                        <a:latin typeface="Calibri" panose="020F0502020204030204" pitchFamily="34" charset="0"/>
                        <a:ea typeface="Calibri" panose="020F0502020204030204" pitchFamily="34" charset="0"/>
                        <a:cs typeface="B Compset" panose="00000400000000000000" pitchFamily="2" charset="-78"/>
                      </a:endParaRP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506228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665667" y="562831"/>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وظایف وزارت بهداشت بر اساس دستورالعمل ماده 65 قانون</a:t>
            </a:r>
            <a:endPar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2550034621"/>
              </p:ext>
            </p:extLst>
          </p:nvPr>
        </p:nvGraphicFramePr>
        <p:xfrm>
          <a:off x="1403437" y="1460464"/>
          <a:ext cx="9454342" cy="5283518"/>
        </p:xfrm>
        <a:graphic>
          <a:graphicData uri="http://schemas.openxmlformats.org/drawingml/2006/table">
            <a:tbl>
              <a:tblPr firstRow="1" firstCol="1" bandRow="1"/>
              <a:tblGrid>
                <a:gridCol w="9454342">
                  <a:extLst>
                    <a:ext uri="{9D8B030D-6E8A-4147-A177-3AD203B41FA5}">
                      <a16:colId xmlns="" xmlns:a16="http://schemas.microsoft.com/office/drawing/2014/main" val="552773793"/>
                    </a:ext>
                  </a:extLst>
                </a:gridCol>
              </a:tblGrid>
              <a:tr h="4205856">
                <a:tc>
                  <a:txBody>
                    <a:bodyPr/>
                    <a:lstStyle/>
                    <a:p>
                      <a:pPr marL="0" marR="0" algn="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توانمند سازی پایانه ورودی گمرکها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به تجهیزات تشخیصی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پیشرفته و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نیروی انسانی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متخصص در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حوزه تهدیدات و مخاطرات مواد، فراورده ها و محصولات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فناورانه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غذایی وارداتی</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گزارش و تحلیل فصلی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نرخ موالید و ناباروری به سازمان پدافند</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اعلام تجهیزات مورد نیاز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در تشخیص عوامل ناباروری جهت تولید به وزارت صمت و دفاع </a:t>
                      </a:r>
                      <a:r>
                        <a:rPr lang="fa-IR" sz="3600" u="sng" dirty="0">
                          <a:solidFill>
                            <a:schemeClr val="tx1"/>
                          </a:solidFill>
                          <a:effectLst/>
                          <a:hlinkClick r:id="rId2">
                            <a:extLst>
                              <a:ext uri="{A12FA001-AC4F-418D-AE19-62706E023703}">
                                <ahyp:hlinkClr xmlns:ahyp="http://schemas.microsoft.com/office/drawing/2018/hyperlinkcolor" xmlns="" val="tx"/>
                              </a:ext>
                            </a:extLst>
                          </a:hlinkClick>
                        </a:rPr>
                        <a:t/>
                      </a:r>
                      <a:br>
                        <a:rPr lang="fa-IR" sz="3600" u="sng" dirty="0">
                          <a:solidFill>
                            <a:schemeClr val="tx1"/>
                          </a:solidFill>
                          <a:effectLst/>
                          <a:hlinkClick r:id="rId2">
                            <a:extLst>
                              <a:ext uri="{A12FA001-AC4F-418D-AE19-62706E023703}">
                                <ahyp:hlinkClr xmlns:ahyp="http://schemas.microsoft.com/office/drawing/2018/hyperlinkcolor" xmlns="" val="tx"/>
                              </a:ext>
                            </a:extLst>
                          </a:hlinkClick>
                        </a:rPr>
                      </a:br>
                      <a:endParaRPr lang="fa-IR" sz="3600" u="sng" dirty="0">
                        <a:solidFill>
                          <a:schemeClr val="tx1"/>
                        </a:solidFill>
                        <a:effectLst/>
                        <a:latin typeface="Calibri" panose="020F0502020204030204" pitchFamily="34" charset="0"/>
                        <a:ea typeface="Calibri" panose="020F0502020204030204" pitchFamily="34" charset="0"/>
                        <a:cs typeface="B Compset" panose="00000400000000000000" pitchFamily="2" charset="-78"/>
                      </a:endParaRP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20701710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665667" y="562831"/>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وظایف وزارت بهداشت بر اساس دستورالعمل ماده 65 قانون</a:t>
            </a:r>
            <a:endPar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6" name="Table 5">
            <a:extLst>
              <a:ext uri="{FF2B5EF4-FFF2-40B4-BE49-F238E27FC236}">
                <a16:creationId xmlns="" xmlns:a16="http://schemas.microsoft.com/office/drawing/2014/main" id="{F111725C-F63B-5A19-DA65-C56CEFEECD9A}"/>
              </a:ext>
            </a:extLst>
          </p:cNvPr>
          <p:cNvGraphicFramePr>
            <a:graphicFrameLocks noGrp="1"/>
          </p:cNvGraphicFramePr>
          <p:nvPr>
            <p:extLst>
              <p:ext uri="{D42A27DB-BD31-4B8C-83A1-F6EECF244321}">
                <p14:modId xmlns:p14="http://schemas.microsoft.com/office/powerpoint/2010/main" val="1479023948"/>
              </p:ext>
            </p:extLst>
          </p:nvPr>
        </p:nvGraphicFramePr>
        <p:xfrm>
          <a:off x="1425207" y="1471350"/>
          <a:ext cx="9399258" cy="5283518"/>
        </p:xfrm>
        <a:graphic>
          <a:graphicData uri="http://schemas.openxmlformats.org/drawingml/2006/table">
            <a:tbl>
              <a:tblPr firstRow="1" firstCol="1" bandRow="1"/>
              <a:tblGrid>
                <a:gridCol w="9399258">
                  <a:extLst>
                    <a:ext uri="{9D8B030D-6E8A-4147-A177-3AD203B41FA5}">
                      <a16:colId xmlns="" xmlns:a16="http://schemas.microsoft.com/office/drawing/2014/main" val="552773793"/>
                    </a:ext>
                  </a:extLst>
                </a:gridCol>
              </a:tblGrid>
              <a:tr h="4205856">
                <a:tc>
                  <a:txBody>
                    <a:bodyPr/>
                    <a:lstStyle/>
                    <a:p>
                      <a:pPr marL="0" marR="0" algn="r">
                        <a:lnSpc>
                          <a:spcPct val="107000"/>
                        </a:lnSpc>
                        <a:spcBef>
                          <a:spcPts val="0"/>
                        </a:spcBef>
                        <a:spcAft>
                          <a:spcPts val="0"/>
                        </a:spcAft>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پیش بینی و اجرای دوره های آموزشی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پدافند غیر عامل برای کارکنان و متخصصان حوزه های مختلف پزشکی و </a:t>
                      </a:r>
                      <a:r>
                        <a:rPr lang="fa-IR" sz="3600" i="0" u="sng" dirty="0" smtClean="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آزمایشگاهی جهت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تبیین تهدیدات و مخاطرات باروری</a:t>
                      </a:r>
                    </a:p>
                    <a:p>
                      <a:pPr marL="171450" marR="0" indent="-171450" algn="r" rtl="1">
                        <a:lnSpc>
                          <a:spcPct val="107000"/>
                        </a:lnSpc>
                        <a:spcBef>
                          <a:spcPts val="0"/>
                        </a:spcBef>
                        <a:spcAft>
                          <a:spcPts val="0"/>
                        </a:spcAft>
                        <a:buFont typeface="Wingdings" panose="05000000000000000000" pitchFamily="2" charset="2"/>
                        <a:buChar char="Ø"/>
                      </a:pPr>
                      <a:r>
                        <a:rPr lang="fa-IR" sz="3600" i="0" u="sng" dirty="0">
                          <a:solidFill>
                            <a:srgbClr val="FF0000"/>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اطلاع رسانی و آگاهی بخشی عمومی </a:t>
                      </a:r>
                      <a:r>
                        <a:rPr lang="fa-IR" sz="3600" i="0" u="sng" dirty="0">
                          <a:solidFill>
                            <a:schemeClr val="tx1"/>
                          </a:solidFill>
                          <a:effectLst/>
                          <a:cs typeface="B Compset" panose="00000400000000000000" pitchFamily="2" charset="-78"/>
                          <a:hlinkClick r:id="rId2">
                            <a:extLst>
                              <a:ext uri="{A12FA001-AC4F-418D-AE19-62706E023703}">
                                <ahyp:hlinkClr xmlns:ahyp="http://schemas.microsoft.com/office/drawing/2018/hyperlinkcolor" xmlns="" val="tx"/>
                              </a:ext>
                            </a:extLst>
                          </a:hlinkClick>
                        </a:rPr>
                        <a:t>تهدیدات و مخاطرات باروری به عموم مردم با همکاری سایر دستگاهها مانند صدا و سیما،ارشاد،آموزش و پرورش و ...</a:t>
                      </a:r>
                      <a:r>
                        <a:rPr lang="fa-IR" sz="3600" u="sng" dirty="0">
                          <a:solidFill>
                            <a:schemeClr val="tx1"/>
                          </a:solidFill>
                          <a:effectLst/>
                          <a:hlinkClick r:id="rId2">
                            <a:extLst>
                              <a:ext uri="{A12FA001-AC4F-418D-AE19-62706E023703}">
                                <ahyp:hlinkClr xmlns:ahyp="http://schemas.microsoft.com/office/drawing/2018/hyperlinkcolor" xmlns="" val="tx"/>
                              </a:ext>
                            </a:extLst>
                          </a:hlinkClick>
                        </a:rPr>
                        <a:t/>
                      </a:r>
                      <a:br>
                        <a:rPr lang="fa-IR" sz="3600" u="sng" dirty="0">
                          <a:solidFill>
                            <a:schemeClr val="tx1"/>
                          </a:solidFill>
                          <a:effectLst/>
                          <a:hlinkClick r:id="rId2">
                            <a:extLst>
                              <a:ext uri="{A12FA001-AC4F-418D-AE19-62706E023703}">
                                <ahyp:hlinkClr xmlns:ahyp="http://schemas.microsoft.com/office/drawing/2018/hyperlinkcolor" xmlns="" val="tx"/>
                              </a:ext>
                            </a:extLst>
                          </a:hlinkClick>
                        </a:rPr>
                      </a:br>
                      <a:endParaRPr lang="fa-IR" sz="3600" u="sng" dirty="0">
                        <a:solidFill>
                          <a:schemeClr val="tx1"/>
                        </a:solidFill>
                        <a:effectLst/>
                        <a:latin typeface="Calibri" panose="020F0502020204030204" pitchFamily="34" charset="0"/>
                        <a:ea typeface="Calibri" panose="020F0502020204030204" pitchFamily="34" charset="0"/>
                        <a:cs typeface="B Compset" panose="00000400000000000000" pitchFamily="2" charset="-78"/>
                      </a:endParaRPr>
                    </a:p>
                    <a:p>
                      <a:pPr marL="0" marR="0" indent="0" algn="ctr" rtl="1">
                        <a:lnSpc>
                          <a:spcPct val="107000"/>
                        </a:lnSpc>
                        <a:spcBef>
                          <a:spcPts val="0"/>
                        </a:spcBef>
                        <a:spcAft>
                          <a:spcPts val="0"/>
                        </a:spcAft>
                        <a:buFont typeface="Wingdings" panose="05000000000000000000" pitchFamily="2" charset="2"/>
                        <a:buNone/>
                      </a:pPr>
                      <a:endParaRPr lang="fa-IR" sz="3600" dirty="0">
                        <a:effectLst/>
                        <a:latin typeface="Calibri" panose="020F0502020204030204" pitchFamily="34" charset="0"/>
                        <a:ea typeface="Calibri" panose="020F0502020204030204" pitchFamily="34" charset="0"/>
                        <a:cs typeface="B Compse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1263750"/>
                  </a:ext>
                </a:extLst>
              </a:tr>
            </a:tbl>
          </a:graphicData>
        </a:graphic>
      </p:graphicFrame>
    </p:spTree>
    <p:extLst>
      <p:ext uri="{BB962C8B-B14F-4D97-AF65-F5344CB8AC3E}">
        <p14:creationId xmlns:p14="http://schemas.microsoft.com/office/powerpoint/2010/main" val="20001497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6286" y="2499084"/>
            <a:ext cx="2896469" cy="2492990"/>
          </a:xfrm>
          <a:prstGeom prst="rect">
            <a:avLst/>
          </a:prstGeom>
        </p:spPr>
        <p:txBody>
          <a:bodyPr wrap="square">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rPr>
              <a:t>روی مساله </a:t>
            </a:r>
            <a:r>
              <a:rPr kumimoji="0" lang="fa-IR" sz="2400" b="0" i="0" u="none" strike="noStrike" kern="1200" cap="none" spc="0" normalizeH="0" baseline="0" noProof="0" dirty="0">
                <a:ln>
                  <a:noFill/>
                </a:ln>
                <a:solidFill>
                  <a:srgbClr val="FF0000"/>
                </a:solidFill>
                <a:effectLst/>
                <a:uLnTx/>
                <a:uFillTx/>
                <a:latin typeface="Calibri" panose="020F0502020204030204"/>
                <a:ea typeface="+mn-ea"/>
                <a:cs typeface="B Titr" panose="00000700000000000000" pitchFamily="2" charset="-78"/>
              </a:rPr>
              <a:t>خانواده</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rPr>
              <a:t> تکیه کنید. دشمن بشریت تصمیم گرفته نظام خانواده را در بین بشر از بین ببرد. نظام </a:t>
            </a:r>
            <a:r>
              <a:rPr kumimoji="0" lang="fa-IR" sz="2400" b="0" i="0" u="none" strike="noStrike" kern="1200" cap="none" spc="0" normalizeH="0" baseline="0" noProof="0" dirty="0">
                <a:ln>
                  <a:noFill/>
                </a:ln>
                <a:solidFill>
                  <a:srgbClr val="FF0000"/>
                </a:solidFill>
                <a:effectLst/>
                <a:uLnTx/>
                <a:uFillTx/>
                <a:latin typeface="Calibri" panose="020F0502020204030204"/>
                <a:ea typeface="+mn-ea"/>
                <a:cs typeface="B Titr" panose="00000700000000000000" pitchFamily="2" charset="-78"/>
              </a:rPr>
              <a:t>خانواده سنت الهی </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rPr>
              <a:t>است.    </a:t>
            </a:r>
            <a:r>
              <a:rPr kumimoji="0" lang="fa-IR" sz="24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                                                                                                    </a:t>
            </a:r>
            <a:r>
              <a:rPr kumimoji="0" lang="fa-IR" sz="1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(مقام</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 </a:t>
            </a:r>
            <a:r>
              <a:rPr kumimoji="0" lang="fa-IR" sz="1200" b="0" i="0" u="none" strike="noStrike" kern="1200" cap="none" spc="0" normalizeH="0" baseline="0" noProof="0" dirty="0" smtClean="0">
                <a:ln>
                  <a:noFill/>
                </a:ln>
                <a:solidFill>
                  <a:prstClr val="black"/>
                </a:solidFill>
                <a:effectLst/>
                <a:uLnTx/>
                <a:uFillTx/>
                <a:latin typeface="Calibri" panose="020F0502020204030204"/>
                <a:ea typeface="+mn-ea"/>
                <a:cs typeface="B Titr" panose="00000700000000000000" pitchFamily="2" charset="-78"/>
              </a:rPr>
              <a:t>معظم </a:t>
            </a:r>
            <a:r>
              <a:rPr kumimoji="0" lang="fa-IR" sz="12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rPr>
              <a:t>رهبری)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B Titr" panose="00000700000000000000" pitchFamily="2" charset="-78"/>
            </a:endParaRPr>
          </a:p>
        </p:txBody>
      </p:sp>
      <p:sp>
        <p:nvSpPr>
          <p:cNvPr id="5" name="Rectangle: Rounded Corners 1">
            <a:extLst>
              <a:ext uri="{FF2B5EF4-FFF2-40B4-BE49-F238E27FC236}">
                <a16:creationId xmlns="" xmlns:a16="http://schemas.microsoft.com/office/drawing/2014/main" id="{EE6C3A5F-7104-B23F-3412-DA810CEF6263}"/>
              </a:ext>
            </a:extLst>
          </p:cNvPr>
          <p:cNvSpPr/>
          <p:nvPr/>
        </p:nvSpPr>
        <p:spPr>
          <a:xfrm>
            <a:off x="2930124" y="319027"/>
            <a:ext cx="4722647" cy="690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rPr>
              <a:t>جوانی جمعیت در کلام رهبر فرزانه انقلاب</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B Titr" panose="00000700000000000000" pitchFamily="2" charset="-78"/>
            </a:endParaRPr>
          </a:p>
        </p:txBody>
      </p:sp>
      <p:pic>
        <p:nvPicPr>
          <p:cNvPr id="7" name="Picture 6">
            <a:extLst>
              <a:ext uri="{FF2B5EF4-FFF2-40B4-BE49-F238E27FC236}">
                <a16:creationId xmlns="" xmlns:a16="http://schemas.microsoft.com/office/drawing/2014/main" id="{2997BF0D-DAEF-43F8-A1DA-5E1089B36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9464" r="9288"/>
          <a:stretch/>
        </p:blipFill>
        <p:spPr>
          <a:xfrm>
            <a:off x="1746153" y="1397936"/>
            <a:ext cx="6588224" cy="5460064"/>
          </a:xfrm>
          <a:prstGeom prst="rect">
            <a:avLst/>
          </a:prstGeom>
        </p:spPr>
      </p:pic>
    </p:spTree>
    <p:extLst>
      <p:ext uri="{BB962C8B-B14F-4D97-AF65-F5344CB8AC3E}">
        <p14:creationId xmlns:p14="http://schemas.microsoft.com/office/powerpoint/2010/main" val="2993159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542456" y="476670"/>
            <a:ext cx="6285759"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rPr>
              <a:t>شناسه جمعیتی جمهوری اسلامی ایران در یک نگاه در سال 1400</a:t>
            </a:r>
          </a:p>
        </p:txBody>
      </p:sp>
      <p:graphicFrame>
        <p:nvGraphicFramePr>
          <p:cNvPr id="6" name="Content Placeholder 5">
            <a:extLst>
              <a:ext uri="{FF2B5EF4-FFF2-40B4-BE49-F238E27FC236}">
                <a16:creationId xmlns="" xmlns:a16="http://schemas.microsoft.com/office/drawing/2014/main" id="{1E84FD0F-9679-DB61-D3FE-6B2FB1EBD70C}"/>
              </a:ext>
            </a:extLst>
          </p:cNvPr>
          <p:cNvGraphicFramePr>
            <a:graphicFrameLocks noGrp="1"/>
          </p:cNvGraphicFramePr>
          <p:nvPr>
            <p:ph sz="quarter" idx="13"/>
            <p:extLst>
              <p:ext uri="{D42A27DB-BD31-4B8C-83A1-F6EECF244321}">
                <p14:modId xmlns:p14="http://schemas.microsoft.com/office/powerpoint/2010/main" val="4218888691"/>
              </p:ext>
            </p:extLst>
          </p:nvPr>
        </p:nvGraphicFramePr>
        <p:xfrm>
          <a:off x="3515560" y="1213658"/>
          <a:ext cx="4551280" cy="5454080"/>
        </p:xfrm>
        <a:graphic>
          <a:graphicData uri="http://schemas.openxmlformats.org/drawingml/2006/table">
            <a:tbl>
              <a:tblPr firstRow="1" firstCol="1" bandRow="1"/>
              <a:tblGrid>
                <a:gridCol w="1120053">
                  <a:extLst>
                    <a:ext uri="{9D8B030D-6E8A-4147-A177-3AD203B41FA5}">
                      <a16:colId xmlns="" xmlns:a16="http://schemas.microsoft.com/office/drawing/2014/main" val="1920273441"/>
                    </a:ext>
                  </a:extLst>
                </a:gridCol>
                <a:gridCol w="1199396">
                  <a:extLst>
                    <a:ext uri="{9D8B030D-6E8A-4147-A177-3AD203B41FA5}">
                      <a16:colId xmlns="" xmlns:a16="http://schemas.microsoft.com/office/drawing/2014/main" val="3151899588"/>
                    </a:ext>
                  </a:extLst>
                </a:gridCol>
                <a:gridCol w="2231831">
                  <a:extLst>
                    <a:ext uri="{9D8B030D-6E8A-4147-A177-3AD203B41FA5}">
                      <a16:colId xmlns="" xmlns:a16="http://schemas.microsoft.com/office/drawing/2014/main" val="3947115775"/>
                    </a:ext>
                  </a:extLst>
                </a:gridCol>
              </a:tblGrid>
              <a:tr h="232497">
                <a:tc gridSpan="2">
                  <a:txBody>
                    <a:bodyPr/>
                    <a:lstStyle/>
                    <a:p>
                      <a:pPr marL="0" marR="0" algn="ctr">
                        <a:lnSpc>
                          <a:spcPct val="107000"/>
                        </a:lnSpc>
                        <a:spcBef>
                          <a:spcPts val="0"/>
                        </a:spcBef>
                        <a:spcAft>
                          <a:spcPts val="0"/>
                        </a:spcAft>
                      </a:pPr>
                      <a:r>
                        <a:rPr lang="ar-SA" sz="105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مقدار</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05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عنوان شاخص</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71432596"/>
                  </a:ext>
                </a:extLst>
              </a:tr>
              <a:tr h="278008">
                <a:tc gridSpan="2">
                  <a:txBody>
                    <a:bodyPr/>
                    <a:lstStyle/>
                    <a:p>
                      <a:pPr marL="0" marR="0" algn="ctr">
                        <a:lnSpc>
                          <a:spcPct val="107000"/>
                        </a:lnSpc>
                        <a:spcBef>
                          <a:spcPts val="0"/>
                        </a:spcBef>
                        <a:spcAft>
                          <a:spcPts val="0"/>
                        </a:spcAft>
                      </a:pPr>
                      <a:r>
                        <a:rPr lang="ar-SA" sz="14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حدود ٨٤ میلیون و ٥٥‌ هزار نفر</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rowSpan="2">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آخرین آمار جمعیت</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53502596"/>
                  </a:ext>
                </a:extLst>
              </a:tr>
              <a:tr h="834021">
                <a:tc>
                  <a:txBody>
                    <a:bodyPr/>
                    <a:lstStyle/>
                    <a:p>
                      <a:pPr marL="0" marR="0" algn="ctr">
                        <a:lnSpc>
                          <a:spcPct val="107000"/>
                        </a:lnSpc>
                        <a:spcBef>
                          <a:spcPts val="0"/>
                        </a:spcBef>
                        <a:spcAft>
                          <a:spcPts val="0"/>
                        </a:spcAft>
                      </a:pPr>
                      <a:r>
                        <a:rPr lang="ar-SA" sz="14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زن                             ٤١ میلیون و ٥٨٨‌هزار نفر</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14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مرد                             ٤٢ میلیون و ٤٦٧‌هزار نفر</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vMerge="1">
                  <a:txBody>
                    <a:bodyPr/>
                    <a:lstStyle/>
                    <a:p>
                      <a:endParaRPr lang="en-US"/>
                    </a:p>
                  </a:txBody>
                  <a:tcPr/>
                </a:tc>
                <a:extLst>
                  <a:ext uri="{0D108BD9-81ED-4DB2-BD59-A6C34878D82A}">
                    <a16:rowId xmlns="" xmlns:a16="http://schemas.microsoft.com/office/drawing/2014/main" val="3875301530"/>
                  </a:ext>
                </a:extLst>
              </a:tr>
              <a:tr h="290584">
                <a:tc gridSpan="2">
                  <a:txBody>
                    <a:bodyPr/>
                    <a:lstStyle/>
                    <a:p>
                      <a:pPr marL="0" marR="0" algn="ctr" rtl="1">
                        <a:lnSpc>
                          <a:spcPct val="107000"/>
                        </a:lnSpc>
                        <a:spcBef>
                          <a:spcPts val="0"/>
                        </a:spcBef>
                        <a:spcAft>
                          <a:spcPts val="0"/>
                        </a:spcAft>
                      </a:pPr>
                      <a:r>
                        <a:rPr lang="fa-IR" sz="1400" b="1" dirty="0">
                          <a:effectLst/>
                          <a:latin typeface="Calibri" panose="020F0502020204030204" pitchFamily="34" charset="0"/>
                          <a:ea typeface="Times New Roman" panose="02020603050405020304" pitchFamily="18" charset="0"/>
                          <a:cs typeface="B Titr" panose="00000700000000000000" pitchFamily="2" charset="-78"/>
                        </a:rPr>
                        <a:t>0/77 </a:t>
                      </a:r>
                      <a:r>
                        <a:rPr lang="ar-SA" sz="1400" b="1" dirty="0">
                          <a:effectLst/>
                          <a:latin typeface="Calibri" panose="020F0502020204030204" pitchFamily="34" charset="0"/>
                          <a:ea typeface="Times New Roman" panose="02020603050405020304" pitchFamily="18" charset="0"/>
                          <a:cs typeface="B Titr" panose="00000700000000000000" pitchFamily="2" charset="-78"/>
                        </a:rPr>
                        <a:t>درصد</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effectLst/>
                          <a:latin typeface="Calibri" panose="020F0502020204030204" pitchFamily="34" charset="0"/>
                          <a:ea typeface="Times New Roman" panose="02020603050405020304" pitchFamily="18" charset="0"/>
                          <a:cs typeface="B Nazanin" panose="00000400000000000000" pitchFamily="2" charset="-78"/>
                        </a:rPr>
                        <a:t>نرخ رشد جمعيت</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18316587"/>
                  </a:ext>
                </a:extLst>
              </a:tr>
              <a:tr h="290584">
                <a:tc gridSpan="2">
                  <a:txBody>
                    <a:bodyPr/>
                    <a:lstStyle/>
                    <a:p>
                      <a:pPr marL="0" marR="0" algn="ctr" rtl="1">
                        <a:lnSpc>
                          <a:spcPct val="107000"/>
                        </a:lnSpc>
                        <a:spcBef>
                          <a:spcPts val="0"/>
                        </a:spcBef>
                        <a:spcAft>
                          <a:spcPts val="0"/>
                        </a:spcAft>
                      </a:pPr>
                      <a:r>
                        <a:rPr lang="ar-SA" sz="1400" b="1" dirty="0">
                          <a:effectLst/>
                          <a:latin typeface="Calibri" panose="020F0502020204030204" pitchFamily="34" charset="0"/>
                          <a:ea typeface="Times New Roman" panose="02020603050405020304" pitchFamily="18" charset="0"/>
                          <a:cs typeface="B Titr" panose="00000700000000000000" pitchFamily="2" charset="-78"/>
                        </a:rPr>
                        <a:t>103 درصد</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dirty="0">
                          <a:effectLst/>
                          <a:latin typeface="Calibri" panose="020F0502020204030204" pitchFamily="34" charset="0"/>
                          <a:ea typeface="Times New Roman" panose="02020603050405020304" pitchFamily="18" charset="0"/>
                          <a:cs typeface="B Nazanin" panose="00000400000000000000" pitchFamily="2" charset="-78"/>
                        </a:rPr>
                        <a:t>نسبت جنسی جمعیت</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43299000"/>
                  </a:ext>
                </a:extLst>
              </a:tr>
              <a:tr h="290584">
                <a:tc gridSpan="2">
                  <a:txBody>
                    <a:bodyPr/>
                    <a:lstStyle/>
                    <a:p>
                      <a:pPr marL="0" marR="0" algn="ctr" rtl="1">
                        <a:lnSpc>
                          <a:spcPct val="107000"/>
                        </a:lnSpc>
                        <a:spcBef>
                          <a:spcPts val="0"/>
                        </a:spcBef>
                        <a:spcAft>
                          <a:spcPts val="0"/>
                        </a:spcAft>
                      </a:pPr>
                      <a:r>
                        <a:rPr lang="ar-SA" sz="1400" b="1" dirty="0">
                          <a:effectLst/>
                          <a:latin typeface="Calibri" panose="020F0502020204030204" pitchFamily="34" charset="0"/>
                          <a:ea typeface="Times New Roman" panose="02020603050405020304" pitchFamily="18" charset="0"/>
                          <a:cs typeface="B Titr" panose="00000700000000000000" pitchFamily="2" charset="-78"/>
                        </a:rPr>
                        <a:t>33 سال</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میانگین سنی جمعیت</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72956943"/>
                  </a:ext>
                </a:extLst>
              </a:tr>
              <a:tr h="290584">
                <a:tc gridSpan="2">
                  <a:txBody>
                    <a:bodyPr/>
                    <a:lstStyle/>
                    <a:p>
                      <a:pPr marL="0" marR="0" algn="ctr" rtl="1">
                        <a:lnSpc>
                          <a:spcPct val="107000"/>
                        </a:lnSpc>
                        <a:spcBef>
                          <a:spcPts val="0"/>
                        </a:spcBef>
                        <a:spcAft>
                          <a:spcPts val="0"/>
                        </a:spcAft>
                      </a:pPr>
                      <a:r>
                        <a:rPr lang="ar-SA" sz="14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26 میلیون و 384 هزار</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تعداد خانوار</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76228514"/>
                  </a:ext>
                </a:extLst>
              </a:tr>
              <a:tr h="290584">
                <a:tc gridSpan="2">
                  <a:txBody>
                    <a:bodyPr/>
                    <a:lstStyle/>
                    <a:p>
                      <a:pPr marL="0" marR="0" algn="ctr" rtl="1">
                        <a:lnSpc>
                          <a:spcPct val="107000"/>
                        </a:lnSpc>
                        <a:spcBef>
                          <a:spcPts val="0"/>
                        </a:spcBef>
                        <a:spcAft>
                          <a:spcPts val="0"/>
                        </a:spcAft>
                      </a:pPr>
                      <a:r>
                        <a:rPr lang="ar-SA" sz="1400" b="1" dirty="0">
                          <a:solidFill>
                            <a:schemeClr val="accent5"/>
                          </a:solidFill>
                          <a:effectLst/>
                          <a:latin typeface="Calibri" panose="020F0502020204030204" pitchFamily="34" charset="0"/>
                          <a:ea typeface="Times New Roman" panose="02020603050405020304" pitchFamily="18" charset="0"/>
                          <a:cs typeface="B Titr" panose="00000700000000000000" pitchFamily="2" charset="-78"/>
                        </a:rPr>
                        <a:t>3/3 </a:t>
                      </a:r>
                      <a:r>
                        <a:rPr lang="fa-IR" sz="1400" b="1" dirty="0">
                          <a:solidFill>
                            <a:schemeClr val="accent5"/>
                          </a:solidFill>
                          <a:effectLst/>
                          <a:latin typeface="Calibri" panose="020F0502020204030204" pitchFamily="34" charset="0"/>
                          <a:ea typeface="Times New Roman" panose="02020603050405020304" pitchFamily="18" charset="0"/>
                          <a:cs typeface="B Titr" panose="00000700000000000000" pitchFamily="2" charset="-78"/>
                        </a:rPr>
                        <a:t>نفر</a:t>
                      </a:r>
                      <a:endParaRPr lang="en-US" sz="1000" b="1" dirty="0">
                        <a:solidFill>
                          <a:schemeClr val="accent5"/>
                        </a:solidFill>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rtl="1">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میانگین بعد خانوار</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1138766"/>
                  </a:ext>
                </a:extLst>
              </a:tr>
              <a:tr h="290584">
                <a:tc gridSpan="2">
                  <a:txBody>
                    <a:bodyPr/>
                    <a:lstStyle/>
                    <a:p>
                      <a:pPr marL="0" marR="0" algn="ctr" rtl="1">
                        <a:lnSpc>
                          <a:spcPct val="107000"/>
                        </a:lnSpc>
                        <a:spcBef>
                          <a:spcPts val="0"/>
                        </a:spcBef>
                        <a:spcAft>
                          <a:spcPts val="0"/>
                        </a:spcAft>
                      </a:pPr>
                      <a:r>
                        <a:rPr lang="ar-SA"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74 درصد</a:t>
                      </a:r>
                      <a:endParaRPr lang="en-US" sz="1000" b="1" dirty="0">
                        <a:solidFill>
                          <a:schemeClr val="tx1"/>
                        </a:solidFill>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میزان شهرنشینی</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4176222"/>
                  </a:ext>
                </a:extLst>
              </a:tr>
              <a:tr h="290584">
                <a:tc gridSpan="2">
                  <a:txBody>
                    <a:bodyPr/>
                    <a:lstStyle/>
                    <a:p>
                      <a:pPr marL="0" marR="0" algn="ctr" rtl="1">
                        <a:lnSpc>
                          <a:spcPct val="107000"/>
                        </a:lnSpc>
                        <a:spcBef>
                          <a:spcPts val="0"/>
                        </a:spcBef>
                        <a:spcAft>
                          <a:spcPts val="0"/>
                        </a:spcAft>
                      </a:pPr>
                      <a:r>
                        <a:rPr lang="fa-IR"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26</a:t>
                      </a:r>
                      <a:r>
                        <a:rPr lang="ar-SA"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 درصد</a:t>
                      </a:r>
                      <a:endParaRPr lang="en-US" sz="1000" b="1" dirty="0">
                        <a:solidFill>
                          <a:schemeClr val="tx1"/>
                        </a:solidFill>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میزان روستانشینی</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35936386"/>
                  </a:ext>
                </a:extLst>
              </a:tr>
              <a:tr h="179507">
                <a:tc gridSpan="2">
                  <a:txBody>
                    <a:bodyPr/>
                    <a:lstStyle/>
                    <a:p>
                      <a:pPr marL="0" marR="0" algn="ctr" rtl="1">
                        <a:lnSpc>
                          <a:spcPct val="107000"/>
                        </a:lnSpc>
                        <a:spcBef>
                          <a:spcPts val="0"/>
                        </a:spcBef>
                        <a:spcAft>
                          <a:spcPts val="0"/>
                        </a:spcAft>
                      </a:pPr>
                      <a:r>
                        <a:rPr lang="fa-IR"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90/5  </a:t>
                      </a:r>
                      <a:r>
                        <a:rPr lang="ar-SA"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درصد</a:t>
                      </a:r>
                      <a:endParaRPr lang="en-US" sz="1000" b="1" dirty="0">
                        <a:solidFill>
                          <a:schemeClr val="tx1"/>
                        </a:solidFill>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نرخ باسوادی 6 ساله و بیشتر(درصد)</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57269080"/>
                  </a:ext>
                </a:extLst>
              </a:tr>
              <a:tr h="290584">
                <a:tc gridSpan="2">
                  <a:txBody>
                    <a:bodyPr/>
                    <a:lstStyle/>
                    <a:p>
                      <a:pPr marL="0" marR="0" algn="ctr" rtl="1">
                        <a:lnSpc>
                          <a:spcPct val="107000"/>
                        </a:lnSpc>
                        <a:spcBef>
                          <a:spcPts val="0"/>
                        </a:spcBef>
                        <a:spcAft>
                          <a:spcPts val="0"/>
                        </a:spcAft>
                      </a:pPr>
                      <a:r>
                        <a:rPr lang="fa-IR"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9/2</a:t>
                      </a:r>
                      <a:r>
                        <a:rPr lang="ar-SA"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 درصد</a:t>
                      </a:r>
                      <a:endParaRPr lang="en-US" sz="1000" b="1" dirty="0">
                        <a:solidFill>
                          <a:schemeClr val="tx1"/>
                        </a:solidFill>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نرخ بیکاری</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261618"/>
                  </a:ext>
                </a:extLst>
              </a:tr>
              <a:tr h="290584">
                <a:tc gridSpan="2">
                  <a:txBody>
                    <a:bodyPr/>
                    <a:lstStyle/>
                    <a:p>
                      <a:pPr marL="0" marR="0" algn="ctr" rtl="1">
                        <a:lnSpc>
                          <a:spcPct val="107000"/>
                        </a:lnSpc>
                        <a:spcBef>
                          <a:spcPts val="0"/>
                        </a:spcBef>
                        <a:spcAft>
                          <a:spcPts val="0"/>
                        </a:spcAft>
                      </a:pPr>
                      <a:r>
                        <a:rPr lang="ar-SA"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0</a:t>
                      </a:r>
                      <a:endParaRPr lang="en-US" sz="1000" b="1" dirty="0">
                        <a:solidFill>
                          <a:schemeClr val="tx1"/>
                        </a:solidFill>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میزان خالص مهاجرت</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65783922"/>
                  </a:ext>
                </a:extLst>
              </a:tr>
              <a:tr h="366242">
                <a:tc gridSpan="2">
                  <a:txBody>
                    <a:bodyPr/>
                    <a:lstStyle/>
                    <a:p>
                      <a:pPr marL="0" marR="0" algn="ctr" rtl="1">
                        <a:lnSpc>
                          <a:spcPct val="107000"/>
                        </a:lnSpc>
                        <a:spcBef>
                          <a:spcPts val="0"/>
                        </a:spcBef>
                        <a:spcAft>
                          <a:spcPts val="0"/>
                        </a:spcAft>
                      </a:pPr>
                      <a:r>
                        <a:rPr lang="fa-IR"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43/1 </a:t>
                      </a:r>
                      <a:r>
                        <a:rPr lang="ar-SA" sz="1400" b="1" dirty="0">
                          <a:solidFill>
                            <a:schemeClr val="tx1"/>
                          </a:solidFill>
                          <a:effectLst/>
                          <a:latin typeface="Calibri" panose="020F0502020204030204" pitchFamily="34" charset="0"/>
                          <a:ea typeface="Times New Roman" panose="02020603050405020304" pitchFamily="18" charset="0"/>
                          <a:cs typeface="B Titr" panose="00000700000000000000" pitchFamily="2" charset="-78"/>
                        </a:rPr>
                        <a:t>درصد</a:t>
                      </a:r>
                      <a:endParaRPr lang="en-US" sz="1000" b="1" dirty="0">
                        <a:solidFill>
                          <a:schemeClr val="tx1"/>
                        </a:solidFill>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نسبت وابستگی کل جمعیت</a:t>
                      </a:r>
                      <a:endParaRPr lang="en-US" sz="1000" b="1">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(بار تکفل)</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85523923"/>
                  </a:ext>
                </a:extLst>
              </a:tr>
              <a:tr h="290584">
                <a:tc gridSpan="2">
                  <a:txBody>
                    <a:bodyPr/>
                    <a:lstStyle/>
                    <a:p>
                      <a:pPr marL="0" marR="0" algn="ctr" rtl="1">
                        <a:lnSpc>
                          <a:spcPct val="107000"/>
                        </a:lnSpc>
                        <a:spcBef>
                          <a:spcPts val="0"/>
                        </a:spcBef>
                        <a:spcAft>
                          <a:spcPts val="0"/>
                        </a:spcAft>
                      </a:pPr>
                      <a:r>
                        <a:rPr lang="fa-IR" sz="14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10/43</a:t>
                      </a:r>
                      <a:r>
                        <a:rPr lang="ar-SA" sz="14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a:t>
                      </a:r>
                      <a:r>
                        <a:rPr lang="ar-SA" sz="14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درصد</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ar-SA" sz="14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نسبت سالمندی/ کهنسالی</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48198575"/>
                  </a:ext>
                </a:extLst>
              </a:tr>
              <a:tr h="290584">
                <a:tc gridSpan="2">
                  <a:txBody>
                    <a:bodyPr/>
                    <a:lstStyle/>
                    <a:p>
                      <a:pPr marL="0" marR="0" algn="ctr" rtl="1">
                        <a:lnSpc>
                          <a:spcPct val="107000"/>
                        </a:lnSpc>
                        <a:spcBef>
                          <a:spcPts val="0"/>
                        </a:spcBef>
                        <a:spcAft>
                          <a:spcPts val="0"/>
                        </a:spcAft>
                      </a:pPr>
                      <a:r>
                        <a:rPr lang="fa-IR" sz="14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76/5 </a:t>
                      </a:r>
                      <a:r>
                        <a:rPr lang="ar-SA" sz="14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سال</a:t>
                      </a:r>
                      <a:endParaRPr lang="en-US" sz="1000" b="1" dirty="0">
                        <a:effectLst/>
                        <a:latin typeface="Calibri" panose="020F0502020204030204" pitchFamily="34" charset="0"/>
                        <a:ea typeface="Calibri" panose="020F0502020204030204" pitchFamily="34" charset="0"/>
                        <a:cs typeface="B Titr" panose="00000700000000000000" pitchFamily="2" charset="-78"/>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a:txBody>
                    <a:bodyPr/>
                    <a:lstStyle/>
                    <a:p>
                      <a:pPr marL="0" marR="0" algn="ctr" rtl="1">
                        <a:lnSpc>
                          <a:spcPct val="107000"/>
                        </a:lnSpc>
                        <a:spcBef>
                          <a:spcPts val="0"/>
                        </a:spcBef>
                        <a:spcAft>
                          <a:spcPts val="0"/>
                        </a:spcAft>
                      </a:pPr>
                      <a:r>
                        <a:rPr lang="ar-SA" sz="1400" b="1"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متوسط امید به زندگی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52571" marR="5257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86435617"/>
                  </a:ext>
                </a:extLst>
              </a:tr>
            </a:tbl>
          </a:graphicData>
        </a:graphic>
      </p:graphicFrame>
    </p:spTree>
    <p:extLst>
      <p:ext uri="{BB962C8B-B14F-4D97-AF65-F5344CB8AC3E}">
        <p14:creationId xmlns:p14="http://schemas.microsoft.com/office/powerpoint/2010/main" val="25309364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203376" y="562831"/>
            <a:ext cx="7293132"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B Titr" panose="00000700000000000000" pitchFamily="2" charset="-78"/>
              </a:rPr>
              <a:t>جدول مربوط به شاخص های ازدواج، باروری و طلاق کشور سال </a:t>
            </a:r>
            <a:r>
              <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rPr>
              <a:t>در سال 1400</a:t>
            </a:r>
          </a:p>
        </p:txBody>
      </p:sp>
      <p:graphicFrame>
        <p:nvGraphicFramePr>
          <p:cNvPr id="9" name="Table 8">
            <a:extLst>
              <a:ext uri="{FF2B5EF4-FFF2-40B4-BE49-F238E27FC236}">
                <a16:creationId xmlns="" xmlns:a16="http://schemas.microsoft.com/office/drawing/2014/main" id="{2AE8FFC8-9AFB-BD66-2B40-B19CD26C8297}"/>
              </a:ext>
            </a:extLst>
          </p:cNvPr>
          <p:cNvGraphicFramePr>
            <a:graphicFrameLocks noGrp="1"/>
          </p:cNvGraphicFramePr>
          <p:nvPr>
            <p:extLst>
              <p:ext uri="{D42A27DB-BD31-4B8C-83A1-F6EECF244321}">
                <p14:modId xmlns:p14="http://schemas.microsoft.com/office/powerpoint/2010/main" val="4224057496"/>
              </p:ext>
            </p:extLst>
          </p:nvPr>
        </p:nvGraphicFramePr>
        <p:xfrm>
          <a:off x="2823821" y="1774341"/>
          <a:ext cx="6194497" cy="4780095"/>
        </p:xfrm>
        <a:graphic>
          <a:graphicData uri="http://schemas.openxmlformats.org/drawingml/2006/table">
            <a:tbl>
              <a:tblPr firstRow="1" firstCol="1" bandRow="1"/>
              <a:tblGrid>
                <a:gridCol w="2918370">
                  <a:extLst>
                    <a:ext uri="{9D8B030D-6E8A-4147-A177-3AD203B41FA5}">
                      <a16:colId xmlns="" xmlns:a16="http://schemas.microsoft.com/office/drawing/2014/main" val="2642851691"/>
                    </a:ext>
                  </a:extLst>
                </a:gridCol>
                <a:gridCol w="3276127">
                  <a:extLst>
                    <a:ext uri="{9D8B030D-6E8A-4147-A177-3AD203B41FA5}">
                      <a16:colId xmlns="" xmlns:a16="http://schemas.microsoft.com/office/drawing/2014/main" val="3956305585"/>
                    </a:ext>
                  </a:extLst>
                </a:gridCol>
              </a:tblGrid>
              <a:tr h="561313">
                <a:tc>
                  <a:txBody>
                    <a:bodyPr/>
                    <a:lstStyle/>
                    <a:p>
                      <a:pPr marL="0" marR="0" algn="ctr">
                        <a:lnSpc>
                          <a:spcPct val="107000"/>
                        </a:lnSpc>
                        <a:spcBef>
                          <a:spcPts val="0"/>
                        </a:spcBef>
                        <a:spcAft>
                          <a:spcPts val="0"/>
                        </a:spcAft>
                      </a:pPr>
                      <a:r>
                        <a:rPr lang="ar-SA" sz="18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مقدار</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180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عنوان شاخص</a:t>
                      </a:r>
                      <a:endParaRPr lang="en-US" sz="16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6722920"/>
                  </a:ext>
                </a:extLst>
              </a:tr>
              <a:tr h="701550">
                <a:tc>
                  <a:txBody>
                    <a:bodyPr/>
                    <a:lstStyle/>
                    <a:p>
                      <a:pPr marL="0" marR="0" algn="ctr" rtl="1">
                        <a:lnSpc>
                          <a:spcPct val="107000"/>
                        </a:lnSpc>
                        <a:spcBef>
                          <a:spcPts val="0"/>
                        </a:spcBef>
                        <a:spcAft>
                          <a:spcPts val="0"/>
                        </a:spcAft>
                      </a:pPr>
                      <a:r>
                        <a:rPr lang="ar-SA" sz="2000" b="1">
                          <a:effectLst/>
                          <a:latin typeface="Calibri" panose="020F0502020204030204" pitchFamily="34" charset="0"/>
                          <a:ea typeface="Times New Roman" panose="02020603050405020304" pitchFamily="18" charset="0"/>
                          <a:cs typeface="B Titr" panose="00000700000000000000" pitchFamily="2" charset="-78"/>
                        </a:rPr>
                        <a:t>8/8 در هزار</a:t>
                      </a:r>
                      <a:endParaRPr lang="en-US" sz="16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نرخ خام ازدوا</a:t>
                      </a:r>
                      <a:r>
                        <a:rPr lang="fa-IR"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ج</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06758292"/>
                  </a:ext>
                </a:extLst>
              </a:tr>
              <a:tr h="706291">
                <a:tc>
                  <a:txBody>
                    <a:bodyPr/>
                    <a:lstStyle/>
                    <a:p>
                      <a:pPr marL="0" marR="0" algn="ctr" rtl="1">
                        <a:lnSpc>
                          <a:spcPct val="107000"/>
                        </a:lnSpc>
                        <a:spcBef>
                          <a:spcPts val="0"/>
                        </a:spcBef>
                        <a:spcAft>
                          <a:spcPts val="0"/>
                        </a:spcAft>
                      </a:pPr>
                      <a:r>
                        <a:rPr lang="fa-IR" sz="2000" b="1" dirty="0">
                          <a:effectLst/>
                          <a:latin typeface="Calibri" panose="020F0502020204030204" pitchFamily="34" charset="0"/>
                          <a:ea typeface="Times New Roman" panose="02020603050405020304" pitchFamily="18" charset="0"/>
                          <a:cs typeface="B Titr" panose="00000700000000000000" pitchFamily="2" charset="-78"/>
                        </a:rPr>
                        <a:t>27/4</a:t>
                      </a:r>
                      <a:r>
                        <a:rPr lang="ar-SA" sz="2000" b="1" dirty="0">
                          <a:effectLst/>
                          <a:latin typeface="Calibri" panose="020F0502020204030204" pitchFamily="34" charset="0"/>
                          <a:ea typeface="Times New Roman" panose="02020603050405020304" pitchFamily="18" charset="0"/>
                          <a:cs typeface="B Titr" panose="00000700000000000000" pitchFamily="2" charset="-78"/>
                        </a:rPr>
                        <a:t> در مردان و</a:t>
                      </a:r>
                      <a:r>
                        <a:rPr lang="fa-IR" sz="2000" b="1" dirty="0">
                          <a:effectLst/>
                          <a:latin typeface="Calibri" panose="020F0502020204030204" pitchFamily="34" charset="0"/>
                          <a:ea typeface="Times New Roman" panose="02020603050405020304" pitchFamily="18" charset="0"/>
                          <a:cs typeface="B Titr" panose="00000700000000000000" pitchFamily="2" charset="-78"/>
                        </a:rPr>
                        <a:t> </a:t>
                      </a:r>
                    </a:p>
                    <a:p>
                      <a:pPr marL="0" marR="0" algn="ctr" rtl="1">
                        <a:lnSpc>
                          <a:spcPct val="107000"/>
                        </a:lnSpc>
                        <a:spcBef>
                          <a:spcPts val="0"/>
                        </a:spcBef>
                        <a:spcAft>
                          <a:spcPts val="0"/>
                        </a:spcAft>
                      </a:pPr>
                      <a:r>
                        <a:rPr lang="ar-SA" sz="2000" b="1" dirty="0">
                          <a:effectLst/>
                          <a:latin typeface="Calibri" panose="020F0502020204030204" pitchFamily="34" charset="0"/>
                          <a:ea typeface="Times New Roman" panose="02020603050405020304" pitchFamily="18" charset="0"/>
                          <a:cs typeface="B Titr" panose="00000700000000000000" pitchFamily="2" charset="-78"/>
                        </a:rPr>
                        <a:t> 23 در زنان</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2000" b="1">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میانگین سن در اولین ازدواج برحسب جنس</a:t>
                      </a:r>
                      <a:endParaRPr lang="en-US" sz="16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05785007"/>
                  </a:ext>
                </a:extLst>
              </a:tr>
              <a:tr h="701550">
                <a:tc>
                  <a:txBody>
                    <a:bodyPr/>
                    <a:lstStyle/>
                    <a:p>
                      <a:pPr marL="0" marR="0" algn="ctr" rtl="1">
                        <a:lnSpc>
                          <a:spcPct val="107000"/>
                        </a:lnSpc>
                        <a:spcBef>
                          <a:spcPts val="0"/>
                        </a:spcBef>
                        <a:spcAft>
                          <a:spcPts val="0"/>
                        </a:spcAft>
                      </a:pPr>
                      <a:r>
                        <a:rPr lang="fa-IR"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13/6</a:t>
                      </a: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درهزار</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2000" b="1">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میزان خام موالید</a:t>
                      </a:r>
                      <a:endParaRPr lang="en-US" sz="16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84079426"/>
                  </a:ext>
                </a:extLst>
              </a:tr>
              <a:tr h="701550">
                <a:tc>
                  <a:txBody>
                    <a:bodyPr/>
                    <a:lstStyle/>
                    <a:p>
                      <a:pPr marL="0" marR="0" algn="ctr" rtl="1">
                        <a:lnSpc>
                          <a:spcPct val="107000"/>
                        </a:lnSpc>
                        <a:spcBef>
                          <a:spcPts val="0"/>
                        </a:spcBef>
                        <a:spcAft>
                          <a:spcPts val="0"/>
                        </a:spcAft>
                      </a:pPr>
                      <a:r>
                        <a:rPr lang="fa-IR" sz="20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1/65</a:t>
                      </a:r>
                      <a:r>
                        <a:rPr lang="ar-SA" sz="20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a:t>
                      </a: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فرزند</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2000" b="1">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میزان باروری کلی</a:t>
                      </a:r>
                      <a:endParaRPr lang="en-US" sz="16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9716439"/>
                  </a:ext>
                </a:extLst>
              </a:tr>
              <a:tr h="701550">
                <a:tc>
                  <a:txBody>
                    <a:bodyPr/>
                    <a:lstStyle/>
                    <a:p>
                      <a:pPr marL="0" marR="0" algn="ctr" rtl="1">
                        <a:lnSpc>
                          <a:spcPct val="107000"/>
                        </a:lnSpc>
                        <a:spcBef>
                          <a:spcPts val="0"/>
                        </a:spcBef>
                        <a:spcAft>
                          <a:spcPts val="0"/>
                        </a:spcAft>
                      </a:pPr>
                      <a:r>
                        <a:rPr lang="fa-IR"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2/3 </a:t>
                      </a: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در هزار</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2000" b="1">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نرخ خام طلاق</a:t>
                      </a:r>
                      <a:endParaRPr lang="en-US" sz="16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42729648"/>
                  </a:ext>
                </a:extLst>
              </a:tr>
              <a:tr h="706291">
                <a:tc>
                  <a:txBody>
                    <a:bodyPr/>
                    <a:lstStyle/>
                    <a:p>
                      <a:pPr marL="0" marR="0" algn="ctr" rtl="1">
                        <a:lnSpc>
                          <a:spcPct val="107000"/>
                        </a:lnSpc>
                        <a:spcBef>
                          <a:spcPts val="0"/>
                        </a:spcBef>
                        <a:spcAft>
                          <a:spcPts val="0"/>
                        </a:spcAft>
                      </a:pPr>
                      <a:r>
                        <a:rPr lang="fa-IR"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38/2 </a:t>
                      </a: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در مردان و</a:t>
                      </a:r>
                      <a:endParaRPr lang="fa-IR"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a:t>
                      </a:r>
                      <a:r>
                        <a:rPr lang="fa-IR"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33/5 </a:t>
                      </a: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در زنان</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میانگین سن طلاق برحسب جنس</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3074631"/>
                  </a:ext>
                </a:extLst>
              </a:tr>
            </a:tbl>
          </a:graphicData>
        </a:graphic>
      </p:graphicFrame>
    </p:spTree>
    <p:extLst>
      <p:ext uri="{BB962C8B-B14F-4D97-AF65-F5344CB8AC3E}">
        <p14:creationId xmlns:p14="http://schemas.microsoft.com/office/powerpoint/2010/main" val="18844812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770068" y="1472924"/>
            <a:ext cx="6285759"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B Titr" panose="00000700000000000000" pitchFamily="2" charset="-78"/>
              </a:rPr>
              <a:t>جدول مربوط به شاخص های مرگ و میر کشور سال </a:t>
            </a:r>
            <a:r>
              <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rPr>
              <a:t>1400</a:t>
            </a:r>
          </a:p>
        </p:txBody>
      </p:sp>
      <p:graphicFrame>
        <p:nvGraphicFramePr>
          <p:cNvPr id="5" name="Table 4">
            <a:extLst>
              <a:ext uri="{FF2B5EF4-FFF2-40B4-BE49-F238E27FC236}">
                <a16:creationId xmlns="" xmlns:a16="http://schemas.microsoft.com/office/drawing/2014/main" id="{5BDC3695-08BB-FA38-D7FC-5FDF21754336}"/>
              </a:ext>
            </a:extLst>
          </p:cNvPr>
          <p:cNvGraphicFramePr>
            <a:graphicFrameLocks noGrp="1"/>
          </p:cNvGraphicFramePr>
          <p:nvPr>
            <p:extLst>
              <p:ext uri="{D42A27DB-BD31-4B8C-83A1-F6EECF244321}">
                <p14:modId xmlns:p14="http://schemas.microsoft.com/office/powerpoint/2010/main" val="4056015738"/>
              </p:ext>
            </p:extLst>
          </p:nvPr>
        </p:nvGraphicFramePr>
        <p:xfrm>
          <a:off x="2952791" y="2766344"/>
          <a:ext cx="5854995" cy="2379876"/>
        </p:xfrm>
        <a:graphic>
          <a:graphicData uri="http://schemas.openxmlformats.org/drawingml/2006/table">
            <a:tbl>
              <a:tblPr firstRow="1" firstCol="1" bandRow="1"/>
              <a:tblGrid>
                <a:gridCol w="2758422">
                  <a:extLst>
                    <a:ext uri="{9D8B030D-6E8A-4147-A177-3AD203B41FA5}">
                      <a16:colId xmlns="" xmlns:a16="http://schemas.microsoft.com/office/drawing/2014/main" val="1964515190"/>
                    </a:ext>
                  </a:extLst>
                </a:gridCol>
                <a:gridCol w="3096573">
                  <a:extLst>
                    <a:ext uri="{9D8B030D-6E8A-4147-A177-3AD203B41FA5}">
                      <a16:colId xmlns="" xmlns:a16="http://schemas.microsoft.com/office/drawing/2014/main" val="2851958771"/>
                    </a:ext>
                  </a:extLst>
                </a:gridCol>
              </a:tblGrid>
              <a:tr h="431848">
                <a:tc>
                  <a:txBody>
                    <a:bodyPr/>
                    <a:lstStyle/>
                    <a:p>
                      <a:pPr marL="0" marR="0" algn="ctr">
                        <a:lnSpc>
                          <a:spcPct val="107000"/>
                        </a:lnSpc>
                        <a:spcBef>
                          <a:spcPts val="0"/>
                        </a:spcBef>
                        <a:spcAft>
                          <a:spcPts val="0"/>
                        </a:spcAft>
                      </a:pPr>
                      <a:r>
                        <a:rPr lang="ar-SA" sz="2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مقدار</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ar-SA" sz="2000"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عنوان شاخص</a:t>
                      </a:r>
                      <a:endParaRPr lang="en-US" sz="16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4270214561"/>
                  </a:ext>
                </a:extLst>
              </a:tr>
              <a:tr h="487007">
                <a:tc>
                  <a:txBody>
                    <a:bodyPr/>
                    <a:lstStyle/>
                    <a:p>
                      <a:pPr marL="0" marR="0" algn="ctr" rtl="1">
                        <a:lnSpc>
                          <a:spcPct val="107000"/>
                        </a:lnSpc>
                        <a:spcBef>
                          <a:spcPts val="0"/>
                        </a:spcBef>
                        <a:spcAft>
                          <a:spcPts val="0"/>
                        </a:spcAft>
                      </a:pPr>
                      <a:r>
                        <a:rPr lang="ar-SA"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5 در هزار</a:t>
                      </a:r>
                      <a:endParaRPr lang="en-US"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میانگین خام مرگ و میر</a:t>
                      </a:r>
                      <a:endParaRPr lang="en-US"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67783558"/>
                  </a:ext>
                </a:extLst>
              </a:tr>
              <a:tr h="487007">
                <a:tc>
                  <a:txBody>
                    <a:bodyPr/>
                    <a:lstStyle/>
                    <a:p>
                      <a:pPr marL="0" marR="0" algn="ctr" rtl="1">
                        <a:lnSpc>
                          <a:spcPct val="107000"/>
                        </a:lnSpc>
                        <a:spcBef>
                          <a:spcPts val="0"/>
                        </a:spcBef>
                        <a:spcAft>
                          <a:spcPts val="0"/>
                        </a:spcAft>
                      </a:pPr>
                      <a:r>
                        <a:rPr lang="ar-SA" sz="12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2</a:t>
                      </a:r>
                      <a:r>
                        <a:rPr lang="fa-IR" sz="12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0</a:t>
                      </a:r>
                      <a:r>
                        <a:rPr lang="ar-SA" sz="12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a:t>
                      </a:r>
                      <a:r>
                        <a:rPr lang="ar-SA"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در صدهزار</a:t>
                      </a:r>
                      <a:endParaRPr lang="en-US"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میزان مرگ مادران از عوارض بارداری و زایمان</a:t>
                      </a:r>
                      <a:endParaRPr lang="en-US"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7964789"/>
                  </a:ext>
                </a:extLst>
              </a:tr>
              <a:tr h="487007">
                <a:tc>
                  <a:txBody>
                    <a:bodyPr/>
                    <a:lstStyle/>
                    <a:p>
                      <a:pPr marL="0" marR="0" algn="ctr" rtl="1">
                        <a:lnSpc>
                          <a:spcPct val="107000"/>
                        </a:lnSpc>
                        <a:spcBef>
                          <a:spcPts val="0"/>
                        </a:spcBef>
                        <a:spcAft>
                          <a:spcPts val="0"/>
                        </a:spcAft>
                      </a:pPr>
                      <a:r>
                        <a:rPr lang="fa-IR" sz="1200" b="1"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8/16  </a:t>
                      </a:r>
                      <a:r>
                        <a:rPr lang="ar-SA" sz="1200" b="1" dirty="0" smtClean="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 </a:t>
                      </a:r>
                      <a:r>
                        <a:rPr lang="ar-SA"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در هزار</a:t>
                      </a:r>
                      <a:endParaRPr lang="en-US"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میزان مرگ نوزادان </a:t>
                      </a:r>
                      <a:endParaRPr lang="en-US"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19852065"/>
                  </a:ext>
                </a:extLst>
              </a:tr>
              <a:tr h="487007">
                <a:tc>
                  <a:txBody>
                    <a:bodyPr/>
                    <a:lstStyle/>
                    <a:p>
                      <a:pPr marL="0" marR="0" algn="ctr" rtl="1">
                        <a:lnSpc>
                          <a:spcPct val="107000"/>
                        </a:lnSpc>
                        <a:spcBef>
                          <a:spcPts val="0"/>
                        </a:spcBef>
                        <a:spcAft>
                          <a:spcPts val="0"/>
                        </a:spcAft>
                      </a:pPr>
                      <a:r>
                        <a:rPr lang="fa-IR"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13/96  </a:t>
                      </a:r>
                      <a:r>
                        <a:rPr lang="ar-SA"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در هزار</a:t>
                      </a:r>
                      <a:endParaRPr lang="en-US" sz="12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07000"/>
                        </a:lnSpc>
                        <a:spcBef>
                          <a:spcPts val="0"/>
                        </a:spcBef>
                        <a:spcAft>
                          <a:spcPts val="0"/>
                        </a:spcAft>
                      </a:pPr>
                      <a:r>
                        <a:rPr lang="ar-SA"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میزان مرگ کودکان زیر پنج سال</a:t>
                      </a:r>
                      <a:endParaRPr lang="en-US" sz="13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B Titr" panose="00000700000000000000" pitchFamily="2" charset="-78"/>
                      </a:endParaRPr>
                    </a:p>
                  </a:txBody>
                  <a:tcPr marL="60854" marR="60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72402074"/>
                  </a:ext>
                </a:extLst>
              </a:tr>
            </a:tbl>
          </a:graphicData>
        </a:graphic>
      </p:graphicFrame>
    </p:spTree>
    <p:extLst>
      <p:ext uri="{BB962C8B-B14F-4D97-AF65-F5344CB8AC3E}">
        <p14:creationId xmlns:p14="http://schemas.microsoft.com/office/powerpoint/2010/main" val="21262279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3534976" y="336967"/>
            <a:ext cx="4793674"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نقشه میزان باروری کل کشور </a:t>
            </a:r>
            <a:r>
              <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rPr>
              <a:t>در سال 1399</a:t>
            </a:r>
          </a:p>
        </p:txBody>
      </p:sp>
      <p:pic>
        <p:nvPicPr>
          <p:cNvPr id="6" name="Content Placeholder 5">
            <a:extLst>
              <a:ext uri="{FF2B5EF4-FFF2-40B4-BE49-F238E27FC236}">
                <a16:creationId xmlns="" xmlns:a16="http://schemas.microsoft.com/office/drawing/2014/main" id="{FFB9B471-B8DF-3030-0F99-5461890C9F4C}"/>
              </a:ext>
            </a:extLst>
          </p:cNvPr>
          <p:cNvPicPr>
            <a:picLocks noChangeAspect="1"/>
          </p:cNvPicPr>
          <p:nvPr/>
        </p:nvPicPr>
        <p:blipFill>
          <a:blip r:embed="rId2"/>
          <a:stretch>
            <a:fillRect/>
          </a:stretch>
        </p:blipFill>
        <p:spPr>
          <a:xfrm>
            <a:off x="2324447" y="1302700"/>
            <a:ext cx="7631881" cy="5408045"/>
          </a:xfrm>
          <a:prstGeom prst="rect">
            <a:avLst/>
          </a:prstGeom>
        </p:spPr>
      </p:pic>
    </p:spTree>
    <p:extLst>
      <p:ext uri="{BB962C8B-B14F-4D97-AF65-F5344CB8AC3E}">
        <p14:creationId xmlns:p14="http://schemas.microsoft.com/office/powerpoint/2010/main" val="4133733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3593077" y="715000"/>
            <a:ext cx="4793674"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طبقه بندی باروری کل  استانهای کشور </a:t>
            </a:r>
            <a:r>
              <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rPr>
              <a:t>در سال 1399</a:t>
            </a:r>
          </a:p>
        </p:txBody>
      </p:sp>
      <p:pic>
        <p:nvPicPr>
          <p:cNvPr id="3" name="Picture 2">
            <a:extLst>
              <a:ext uri="{FF2B5EF4-FFF2-40B4-BE49-F238E27FC236}">
                <a16:creationId xmlns="" xmlns:a16="http://schemas.microsoft.com/office/drawing/2014/main" id="{D2DE6E0E-0349-6A9B-032F-A5D2201BC9FB}"/>
              </a:ext>
            </a:extLst>
          </p:cNvPr>
          <p:cNvPicPr>
            <a:picLocks noChangeAspect="1"/>
          </p:cNvPicPr>
          <p:nvPr/>
        </p:nvPicPr>
        <p:blipFill>
          <a:blip r:embed="rId2"/>
          <a:stretch>
            <a:fillRect/>
          </a:stretch>
        </p:blipFill>
        <p:spPr>
          <a:xfrm>
            <a:off x="1708380" y="1645109"/>
            <a:ext cx="8864016" cy="5004261"/>
          </a:xfrm>
          <a:prstGeom prst="rect">
            <a:avLst/>
          </a:prstGeom>
        </p:spPr>
      </p:pic>
    </p:spTree>
    <p:extLst>
      <p:ext uri="{BB962C8B-B14F-4D97-AF65-F5344CB8AC3E}">
        <p14:creationId xmlns:p14="http://schemas.microsoft.com/office/powerpoint/2010/main" val="30338989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279576" y="562831"/>
            <a:ext cx="6949441"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میزان موالید مورد نیاز جهت خروج از بحران سالخوردگی جمعیت</a:t>
            </a:r>
            <a:endParaRPr kumimoji="0" lang="fa-IR" sz="20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2" name="Table 4">
            <a:extLst>
              <a:ext uri="{FF2B5EF4-FFF2-40B4-BE49-F238E27FC236}">
                <a16:creationId xmlns="" xmlns:a16="http://schemas.microsoft.com/office/drawing/2014/main" id="{22BE04F8-549E-31D3-7F22-9E69DEBCA5B1}"/>
              </a:ext>
            </a:extLst>
          </p:cNvPr>
          <p:cNvGraphicFramePr>
            <a:graphicFrameLocks noGrp="1"/>
          </p:cNvGraphicFramePr>
          <p:nvPr>
            <p:extLst>
              <p:ext uri="{D42A27DB-BD31-4B8C-83A1-F6EECF244321}">
                <p14:modId xmlns:p14="http://schemas.microsoft.com/office/powerpoint/2010/main" val="3207180928"/>
              </p:ext>
            </p:extLst>
          </p:nvPr>
        </p:nvGraphicFramePr>
        <p:xfrm>
          <a:off x="2905379" y="2191789"/>
          <a:ext cx="5697834" cy="2313709"/>
        </p:xfrm>
        <a:graphic>
          <a:graphicData uri="http://schemas.openxmlformats.org/drawingml/2006/table">
            <a:tbl>
              <a:tblPr firstRow="1" bandRow="1">
                <a:tableStyleId>{5C22544A-7EE6-4342-B048-85BDC9FD1C3A}</a:tableStyleId>
              </a:tblPr>
              <a:tblGrid>
                <a:gridCol w="1899278">
                  <a:extLst>
                    <a:ext uri="{9D8B030D-6E8A-4147-A177-3AD203B41FA5}">
                      <a16:colId xmlns="" xmlns:a16="http://schemas.microsoft.com/office/drawing/2014/main" val="644415939"/>
                    </a:ext>
                  </a:extLst>
                </a:gridCol>
                <a:gridCol w="1899278">
                  <a:extLst>
                    <a:ext uri="{9D8B030D-6E8A-4147-A177-3AD203B41FA5}">
                      <a16:colId xmlns="" xmlns:a16="http://schemas.microsoft.com/office/drawing/2014/main" val="2740819967"/>
                    </a:ext>
                  </a:extLst>
                </a:gridCol>
                <a:gridCol w="1899278">
                  <a:extLst>
                    <a:ext uri="{9D8B030D-6E8A-4147-A177-3AD203B41FA5}">
                      <a16:colId xmlns="" xmlns:a16="http://schemas.microsoft.com/office/drawing/2014/main" val="3345606565"/>
                    </a:ext>
                  </a:extLst>
                </a:gridCol>
              </a:tblGrid>
              <a:tr h="1124989">
                <a:tc>
                  <a:txBody>
                    <a:bodyPr/>
                    <a:lstStyle/>
                    <a:p>
                      <a:pPr algn="ctr" rtl="1"/>
                      <a:endParaRPr lang="fa-IR" dirty="0">
                        <a:cs typeface="B Titr" panose="00000700000000000000" pitchFamily="2" charset="-78"/>
                      </a:endParaRPr>
                    </a:p>
                    <a:p>
                      <a:pPr algn="ctr" rtl="1"/>
                      <a:r>
                        <a:rPr lang="fa-IR" dirty="0">
                          <a:cs typeface="B Titr" panose="00000700000000000000" pitchFamily="2" charset="-78"/>
                        </a:rPr>
                        <a:t>وضعیت مطلوب</a:t>
                      </a:r>
                      <a:endParaRPr lang="en-US" dirty="0">
                        <a:cs typeface="B Titr" panose="00000700000000000000" pitchFamily="2" charset="-78"/>
                      </a:endParaRPr>
                    </a:p>
                  </a:txBody>
                  <a:tcPr/>
                </a:tc>
                <a:tc>
                  <a:txBody>
                    <a:bodyPr/>
                    <a:lstStyle/>
                    <a:p>
                      <a:pPr algn="ctr" rtl="1"/>
                      <a:endParaRPr lang="fa-IR" dirty="0">
                        <a:cs typeface="B Titr" panose="00000700000000000000" pitchFamily="2" charset="-78"/>
                      </a:endParaRPr>
                    </a:p>
                    <a:p>
                      <a:pPr algn="ctr" rtl="1"/>
                      <a:r>
                        <a:rPr lang="fa-IR" dirty="0">
                          <a:cs typeface="B Titr" panose="00000700000000000000" pitchFamily="2" charset="-78"/>
                        </a:rPr>
                        <a:t>وضعیت موجود</a:t>
                      </a:r>
                      <a:endParaRPr lang="en-US" dirty="0">
                        <a:cs typeface="B Titr" panose="00000700000000000000" pitchFamily="2" charset="-78"/>
                      </a:endParaRPr>
                    </a:p>
                  </a:txBody>
                  <a:tcPr/>
                </a:tc>
                <a:tc>
                  <a:txBody>
                    <a:bodyPr/>
                    <a:lstStyle/>
                    <a:p>
                      <a:pPr algn="ctr" rtl="1"/>
                      <a:endParaRPr lang="en-US" dirty="0">
                        <a:cs typeface="B Titr" panose="00000700000000000000" pitchFamily="2" charset="-78"/>
                      </a:endParaRPr>
                    </a:p>
                  </a:txBody>
                  <a:tcPr/>
                </a:tc>
                <a:extLst>
                  <a:ext uri="{0D108BD9-81ED-4DB2-BD59-A6C34878D82A}">
                    <a16:rowId xmlns="" xmlns:a16="http://schemas.microsoft.com/office/drawing/2014/main" val="2894436746"/>
                  </a:ext>
                </a:extLst>
              </a:tr>
              <a:tr h="1124989">
                <a:tc>
                  <a:txBody>
                    <a:bodyPr/>
                    <a:lstStyle/>
                    <a:p>
                      <a:pPr algn="ctr" rtl="1"/>
                      <a:endParaRPr lang="fa-IR" dirty="0">
                        <a:cs typeface="B Titr" panose="00000700000000000000" pitchFamily="2" charset="-78"/>
                      </a:endParaRPr>
                    </a:p>
                    <a:p>
                      <a:pPr algn="ctr" rtl="1"/>
                      <a:r>
                        <a:rPr lang="fa-IR" dirty="0">
                          <a:cs typeface="B Titr" panose="00000700000000000000" pitchFamily="2" charset="-78"/>
                        </a:rPr>
                        <a:t>2/5</a:t>
                      </a:r>
                    </a:p>
                    <a:p>
                      <a:pPr algn="ctr" rtl="1"/>
                      <a:endParaRPr lang="en-US" dirty="0">
                        <a:cs typeface="B Titr" panose="00000700000000000000" pitchFamily="2" charset="-78"/>
                      </a:endParaRPr>
                    </a:p>
                  </a:txBody>
                  <a:tcPr/>
                </a:tc>
                <a:tc>
                  <a:txBody>
                    <a:bodyPr/>
                    <a:lstStyle/>
                    <a:p>
                      <a:pPr algn="ctr" rtl="1"/>
                      <a:endParaRPr lang="fa-IR" dirty="0">
                        <a:cs typeface="B Titr" panose="00000700000000000000" pitchFamily="2" charset="-78"/>
                      </a:endParaRPr>
                    </a:p>
                    <a:p>
                      <a:pPr algn="ctr" rtl="1"/>
                      <a:r>
                        <a:rPr lang="fa-IR" dirty="0">
                          <a:cs typeface="B Titr" panose="00000700000000000000" pitchFamily="2" charset="-78"/>
                        </a:rPr>
                        <a:t>1</a:t>
                      </a:r>
                    </a:p>
                    <a:p>
                      <a:pPr algn="ctr" rtl="1"/>
                      <a:endParaRPr lang="fa-IR" dirty="0">
                        <a:cs typeface="B Titr" panose="00000700000000000000" pitchFamily="2" charset="-78"/>
                      </a:endParaRPr>
                    </a:p>
                    <a:p>
                      <a:pPr algn="ctr" rtl="1"/>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میزان موالید</a:t>
                      </a:r>
                    </a:p>
                    <a:p>
                      <a:pPr algn="ctr" rtl="1"/>
                      <a:r>
                        <a:rPr lang="fa-IR" dirty="0">
                          <a:cs typeface="B Titr" panose="00000700000000000000" pitchFamily="2" charset="-78"/>
                        </a:rPr>
                        <a:t>(میلیون نفر)</a:t>
                      </a:r>
                    </a:p>
                    <a:p>
                      <a:pPr algn="ctr" rtl="1"/>
                      <a:r>
                        <a:rPr lang="fa-IR" dirty="0">
                          <a:cs typeface="B Titr" panose="00000700000000000000" pitchFamily="2" charset="-78"/>
                        </a:rPr>
                        <a:t>درسال</a:t>
                      </a:r>
                      <a:endParaRPr lang="en-US" dirty="0">
                        <a:cs typeface="B Titr" panose="00000700000000000000" pitchFamily="2" charset="-78"/>
                      </a:endParaRPr>
                    </a:p>
                  </a:txBody>
                  <a:tcPr/>
                </a:tc>
                <a:extLst>
                  <a:ext uri="{0D108BD9-81ED-4DB2-BD59-A6C34878D82A}">
                    <a16:rowId xmlns="" xmlns:a16="http://schemas.microsoft.com/office/drawing/2014/main" val="1278542562"/>
                  </a:ext>
                </a:extLst>
              </a:tr>
            </a:tbl>
          </a:graphicData>
        </a:graphic>
      </p:graphicFrame>
    </p:spTree>
    <p:extLst>
      <p:ext uri="{BB962C8B-B14F-4D97-AF65-F5344CB8AC3E}">
        <p14:creationId xmlns:p14="http://schemas.microsoft.com/office/powerpoint/2010/main" val="3226382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93481" y="2664410"/>
            <a:ext cx="8657897" cy="774094"/>
          </a:xfrm>
        </p:spPr>
        <p:txBody>
          <a:bodyPr>
            <a:noAutofit/>
          </a:bodyPr>
          <a:lstStyle/>
          <a:p>
            <a:r>
              <a:rPr lang="fa-IR" sz="2800" dirty="0">
                <a:ln w="0"/>
                <a:solidFill>
                  <a:srgbClr val="0070C0"/>
                </a:solidFill>
                <a:effectLst>
                  <a:outerShdw blurRad="38100" dist="19050" dir="2700000" algn="tl" rotWithShape="0">
                    <a:schemeClr val="dk1">
                      <a:alpha val="40000"/>
                    </a:schemeClr>
                  </a:outerShdw>
                </a:effectLst>
                <a:cs typeface="B Titr" panose="00000700000000000000" pitchFamily="2" charset="-78"/>
              </a:rPr>
              <a:t>ابلاغ قانون حمایت از خانواده و جوانی جمعیت</a:t>
            </a:r>
            <a:br>
              <a:rPr lang="fa-IR" sz="2800" dirty="0">
                <a:ln w="0"/>
                <a:solidFill>
                  <a:srgbClr val="0070C0"/>
                </a:solidFill>
                <a:effectLst>
                  <a:outerShdw blurRad="38100" dist="19050" dir="2700000" algn="tl" rotWithShape="0">
                    <a:schemeClr val="dk1">
                      <a:alpha val="40000"/>
                    </a:schemeClr>
                  </a:outerShdw>
                </a:effectLst>
                <a:cs typeface="B Titr" panose="00000700000000000000" pitchFamily="2" charset="-78"/>
              </a:rPr>
            </a:br>
            <a:r>
              <a:rPr lang="fa-IR" sz="2800" dirty="0">
                <a:ln w="0"/>
                <a:solidFill>
                  <a:srgbClr val="0070C0"/>
                </a:solidFill>
                <a:effectLst>
                  <a:outerShdw blurRad="38100" dist="19050" dir="2700000" algn="tl" rotWithShape="0">
                    <a:schemeClr val="dk1">
                      <a:alpha val="40000"/>
                    </a:schemeClr>
                  </a:outerShdw>
                </a:effectLst>
                <a:cs typeface="B Titr" panose="00000700000000000000" pitchFamily="2" charset="-78"/>
              </a:rPr>
              <a:t/>
            </a:r>
            <a:br>
              <a:rPr lang="fa-IR" sz="2800" dirty="0">
                <a:ln w="0"/>
                <a:solidFill>
                  <a:srgbClr val="0070C0"/>
                </a:solidFill>
                <a:effectLst>
                  <a:outerShdw blurRad="38100" dist="19050" dir="2700000" algn="tl" rotWithShape="0">
                    <a:schemeClr val="dk1">
                      <a:alpha val="40000"/>
                    </a:schemeClr>
                  </a:outerShdw>
                </a:effectLst>
                <a:cs typeface="B Titr" panose="00000700000000000000" pitchFamily="2" charset="-78"/>
              </a:rPr>
            </a:br>
            <a:r>
              <a:rPr lang="fa-IR" sz="2800" dirty="0">
                <a:ln w="0"/>
                <a:solidFill>
                  <a:srgbClr val="0070C0"/>
                </a:solidFill>
                <a:effectLst>
                  <a:outerShdw blurRad="38100" dist="19050" dir="2700000" algn="tl" rotWithShape="0">
                    <a:schemeClr val="dk1">
                      <a:alpha val="40000"/>
                    </a:schemeClr>
                  </a:outerShdw>
                </a:effectLst>
                <a:cs typeface="B Titr" panose="00000700000000000000" pitchFamily="2" charset="-78"/>
              </a:rPr>
              <a:t>1400/9/15</a:t>
            </a:r>
            <a:endParaRPr lang="en-US" sz="2800" dirty="0">
              <a:ln w="0"/>
              <a:solidFill>
                <a:srgbClr val="0070C0"/>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35732" cy="6877008"/>
          </a:xfrm>
          <a:prstGeom prst="rect">
            <a:avLst/>
          </a:prstGeom>
        </p:spPr>
      </p:pic>
    </p:spTree>
    <p:extLst>
      <p:ext uri="{BB962C8B-B14F-4D97-AF65-F5344CB8AC3E}">
        <p14:creationId xmlns:p14="http://schemas.microsoft.com/office/powerpoint/2010/main" val="3653937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765761" y="432964"/>
            <a:ext cx="6250449"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چالشهای فرزند آوری در ایران</a:t>
            </a:r>
            <a:endParaRPr kumimoji="0" lang="fa-IR" sz="36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5" name="Table 5">
            <a:extLst>
              <a:ext uri="{FF2B5EF4-FFF2-40B4-BE49-F238E27FC236}">
                <a16:creationId xmlns="" xmlns:a16="http://schemas.microsoft.com/office/drawing/2014/main" id="{D59EB3D4-9F3A-C28D-07D0-128AAF31825D}"/>
              </a:ext>
            </a:extLst>
          </p:cNvPr>
          <p:cNvGraphicFramePr>
            <a:graphicFrameLocks noGrp="1"/>
          </p:cNvGraphicFramePr>
          <p:nvPr>
            <p:extLst>
              <p:ext uri="{D42A27DB-BD31-4B8C-83A1-F6EECF244321}">
                <p14:modId xmlns:p14="http://schemas.microsoft.com/office/powerpoint/2010/main" val="1183646585"/>
              </p:ext>
            </p:extLst>
          </p:nvPr>
        </p:nvGraphicFramePr>
        <p:xfrm>
          <a:off x="1317779" y="1431032"/>
          <a:ext cx="9790256" cy="5274890"/>
        </p:xfrm>
        <a:graphic>
          <a:graphicData uri="http://schemas.openxmlformats.org/drawingml/2006/table">
            <a:tbl>
              <a:tblPr firstRow="1" bandRow="1">
                <a:tableStyleId>{5C22544A-7EE6-4342-B048-85BDC9FD1C3A}</a:tableStyleId>
              </a:tblPr>
              <a:tblGrid>
                <a:gridCol w="3608459">
                  <a:extLst>
                    <a:ext uri="{9D8B030D-6E8A-4147-A177-3AD203B41FA5}">
                      <a16:colId xmlns="" xmlns:a16="http://schemas.microsoft.com/office/drawing/2014/main" val="1521378199"/>
                    </a:ext>
                  </a:extLst>
                </a:gridCol>
                <a:gridCol w="3828569">
                  <a:extLst>
                    <a:ext uri="{9D8B030D-6E8A-4147-A177-3AD203B41FA5}">
                      <a16:colId xmlns="" xmlns:a16="http://schemas.microsoft.com/office/drawing/2014/main" val="2493992861"/>
                    </a:ext>
                  </a:extLst>
                </a:gridCol>
                <a:gridCol w="2353228">
                  <a:extLst>
                    <a:ext uri="{9D8B030D-6E8A-4147-A177-3AD203B41FA5}">
                      <a16:colId xmlns="" xmlns:a16="http://schemas.microsoft.com/office/drawing/2014/main" val="2007943972"/>
                    </a:ext>
                  </a:extLst>
                </a:gridCol>
              </a:tblGrid>
              <a:tr h="758150">
                <a:tc>
                  <a:txBody>
                    <a:bodyPr/>
                    <a:lstStyle/>
                    <a:p>
                      <a:pPr algn="ctr" rtl="1"/>
                      <a:r>
                        <a:rPr lang="fa-IR" dirty="0">
                          <a:cs typeface="B Titr" panose="00000700000000000000" pitchFamily="2" charset="-78"/>
                        </a:rPr>
                        <a:t>نمونه ها</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عنوان چالش ( مساله)</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ردیف</a:t>
                      </a:r>
                      <a:endParaRPr lang="en-US" dirty="0">
                        <a:cs typeface="B Titr" panose="00000700000000000000" pitchFamily="2" charset="-78"/>
                      </a:endParaRPr>
                    </a:p>
                  </a:txBody>
                  <a:tcPr/>
                </a:tc>
                <a:extLst>
                  <a:ext uri="{0D108BD9-81ED-4DB2-BD59-A6C34878D82A}">
                    <a16:rowId xmlns="" xmlns:a16="http://schemas.microsoft.com/office/drawing/2014/main" val="3421051726"/>
                  </a:ext>
                </a:extLst>
              </a:tr>
              <a:tr h="758150">
                <a:tc>
                  <a:txBody>
                    <a:bodyPr/>
                    <a:lstStyle/>
                    <a:p>
                      <a:pPr algn="ctr" rtl="1"/>
                      <a:r>
                        <a:rPr lang="fa-IR" dirty="0">
                          <a:cs typeface="B Titr" panose="00000700000000000000" pitchFamily="2" charset="-78"/>
                        </a:rPr>
                        <a:t>عدم ازدواج، تاخیر در ازدواج</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کاهش میل به ازدواج</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1</a:t>
                      </a:r>
                      <a:endParaRPr lang="en-US" dirty="0">
                        <a:cs typeface="B Titr" panose="00000700000000000000" pitchFamily="2" charset="-78"/>
                      </a:endParaRPr>
                    </a:p>
                  </a:txBody>
                  <a:tcPr/>
                </a:tc>
                <a:extLst>
                  <a:ext uri="{0D108BD9-81ED-4DB2-BD59-A6C34878D82A}">
                    <a16:rowId xmlns="" xmlns:a16="http://schemas.microsoft.com/office/drawing/2014/main" val="2428593365"/>
                  </a:ext>
                </a:extLst>
              </a:tr>
              <a:tr h="758150">
                <a:tc>
                  <a:txBody>
                    <a:bodyPr/>
                    <a:lstStyle/>
                    <a:p>
                      <a:pPr algn="ctr" rtl="1"/>
                      <a:r>
                        <a:rPr lang="fa-IR" dirty="0">
                          <a:cs typeface="B Titr" panose="00000700000000000000" pitchFamily="2" charset="-78"/>
                        </a:rPr>
                        <a:t>افزایش طلاق</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تهدید بنیان خانواده</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2</a:t>
                      </a:r>
                      <a:endParaRPr lang="en-US" dirty="0">
                        <a:cs typeface="B Titr" panose="00000700000000000000" pitchFamily="2" charset="-78"/>
                      </a:endParaRPr>
                    </a:p>
                  </a:txBody>
                  <a:tcPr/>
                </a:tc>
                <a:extLst>
                  <a:ext uri="{0D108BD9-81ED-4DB2-BD59-A6C34878D82A}">
                    <a16:rowId xmlns="" xmlns:a16="http://schemas.microsoft.com/office/drawing/2014/main" val="1116206783"/>
                  </a:ext>
                </a:extLst>
              </a:tr>
              <a:tr h="758150">
                <a:tc>
                  <a:txBody>
                    <a:bodyPr/>
                    <a:lstStyle/>
                    <a:p>
                      <a:pPr algn="ctr" rtl="1"/>
                      <a:r>
                        <a:rPr lang="fa-IR" dirty="0">
                          <a:solidFill>
                            <a:srgbClr val="FF0000"/>
                          </a:solidFill>
                          <a:cs typeface="B Titr" panose="00000700000000000000" pitchFamily="2" charset="-78"/>
                        </a:rPr>
                        <a:t>افزایش فاصله بین</a:t>
                      </a:r>
                      <a:r>
                        <a:rPr lang="fa-IR" baseline="0" dirty="0">
                          <a:solidFill>
                            <a:srgbClr val="FF0000"/>
                          </a:solidFill>
                          <a:cs typeface="B Titr" panose="00000700000000000000" pitchFamily="2" charset="-78"/>
                        </a:rPr>
                        <a:t> فرزندان، افزایش سن ازدواج، فاصله زیاد بین ازدواج تا تولد اولین فرزند،  </a:t>
                      </a:r>
                      <a:r>
                        <a:rPr lang="fa-IR" dirty="0">
                          <a:cs typeface="B Titr" panose="00000700000000000000" pitchFamily="2" charset="-78"/>
                        </a:rPr>
                        <a:t>ناباروری، تنظیم خانواده عمومی</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کاهش امکان فرزند بیشتر</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3</a:t>
                      </a:r>
                      <a:endParaRPr lang="en-US" dirty="0">
                        <a:cs typeface="B Titr" panose="00000700000000000000" pitchFamily="2" charset="-78"/>
                      </a:endParaRPr>
                    </a:p>
                  </a:txBody>
                  <a:tcPr/>
                </a:tc>
                <a:extLst>
                  <a:ext uri="{0D108BD9-81ED-4DB2-BD59-A6C34878D82A}">
                    <a16:rowId xmlns="" xmlns:a16="http://schemas.microsoft.com/office/drawing/2014/main" val="4219275241"/>
                  </a:ext>
                </a:extLst>
              </a:tr>
              <a:tr h="758150">
                <a:tc>
                  <a:txBody>
                    <a:bodyPr/>
                    <a:lstStyle/>
                    <a:p>
                      <a:pPr algn="ctr" rtl="1"/>
                      <a:r>
                        <a:rPr lang="fa-IR" dirty="0">
                          <a:cs typeface="B Titr" panose="00000700000000000000" pitchFamily="2" charset="-78"/>
                        </a:rPr>
                        <a:t>سقط </a:t>
                      </a:r>
                      <a:r>
                        <a:rPr lang="fa-IR" dirty="0" err="1" smtClean="0">
                          <a:cs typeface="B Titr" panose="00000700000000000000" pitchFamily="2" charset="-78"/>
                        </a:rPr>
                        <a:t>خودبخودی،عمدی،قانونی</a:t>
                      </a:r>
                      <a:endParaRPr lang="fa-IR" dirty="0">
                        <a:cs typeface="B Titr" panose="00000700000000000000" pitchFamily="2" charset="-78"/>
                      </a:endParaRPr>
                    </a:p>
                  </a:txBody>
                  <a:tcPr/>
                </a:tc>
                <a:tc>
                  <a:txBody>
                    <a:bodyPr/>
                    <a:lstStyle/>
                    <a:p>
                      <a:pPr algn="ctr" rtl="1"/>
                      <a:r>
                        <a:rPr lang="fa-IR" dirty="0">
                          <a:cs typeface="B Titr" panose="00000700000000000000" pitchFamily="2" charset="-78"/>
                        </a:rPr>
                        <a:t>از بین رفتن جنین ها</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4</a:t>
                      </a:r>
                      <a:endParaRPr lang="en-US" dirty="0">
                        <a:cs typeface="B Titr" panose="00000700000000000000" pitchFamily="2" charset="-78"/>
                      </a:endParaRPr>
                    </a:p>
                  </a:txBody>
                  <a:tcPr/>
                </a:tc>
                <a:extLst>
                  <a:ext uri="{0D108BD9-81ED-4DB2-BD59-A6C34878D82A}">
                    <a16:rowId xmlns="" xmlns:a16="http://schemas.microsoft.com/office/drawing/2014/main" val="4107382867"/>
                  </a:ext>
                </a:extLst>
              </a:tr>
              <a:tr h="1053570">
                <a:tc>
                  <a:txBody>
                    <a:bodyPr/>
                    <a:lstStyle/>
                    <a:p>
                      <a:pPr algn="ctr" rtl="1"/>
                      <a:r>
                        <a:rPr lang="fa-IR" dirty="0">
                          <a:cs typeface="B Titr" panose="00000700000000000000" pitchFamily="2" charset="-78"/>
                        </a:rPr>
                        <a:t>از روستا به شهرها</a:t>
                      </a:r>
                    </a:p>
                    <a:p>
                      <a:pPr algn="ctr" rtl="1"/>
                      <a:r>
                        <a:rPr lang="fa-IR" dirty="0">
                          <a:cs typeface="B Titr" panose="00000700000000000000" pitchFamily="2" charset="-78"/>
                        </a:rPr>
                        <a:t>از شهرها به کلان شهرها</a:t>
                      </a:r>
                    </a:p>
                    <a:p>
                      <a:pPr algn="ctr" rtl="1"/>
                      <a:r>
                        <a:rPr lang="fa-IR" dirty="0">
                          <a:cs typeface="B Titr" panose="00000700000000000000" pitchFamily="2" charset="-78"/>
                        </a:rPr>
                        <a:t>از داخل به خارج کشور</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مهاجرت ها</a:t>
                      </a:r>
                      <a:endParaRPr lang="en-US" dirty="0">
                        <a:cs typeface="B Titr" panose="00000700000000000000" pitchFamily="2" charset="-78"/>
                      </a:endParaRPr>
                    </a:p>
                  </a:txBody>
                  <a:tcPr/>
                </a:tc>
                <a:tc>
                  <a:txBody>
                    <a:bodyPr/>
                    <a:lstStyle/>
                    <a:p>
                      <a:pPr algn="ctr" rtl="1"/>
                      <a:r>
                        <a:rPr lang="fa-IR" dirty="0">
                          <a:cs typeface="B Titr" panose="00000700000000000000" pitchFamily="2" charset="-78"/>
                        </a:rPr>
                        <a:t>5</a:t>
                      </a:r>
                      <a:endParaRPr lang="en-US" dirty="0">
                        <a:cs typeface="B Titr" panose="00000700000000000000" pitchFamily="2" charset="-78"/>
                      </a:endParaRPr>
                    </a:p>
                  </a:txBody>
                  <a:tcPr/>
                </a:tc>
                <a:extLst>
                  <a:ext uri="{0D108BD9-81ED-4DB2-BD59-A6C34878D82A}">
                    <a16:rowId xmlns="" xmlns:a16="http://schemas.microsoft.com/office/drawing/2014/main" val="2239882266"/>
                  </a:ext>
                </a:extLst>
              </a:tr>
            </a:tbl>
          </a:graphicData>
        </a:graphic>
      </p:graphicFrame>
    </p:spTree>
    <p:extLst>
      <p:ext uri="{BB962C8B-B14F-4D97-AF65-F5344CB8AC3E}">
        <p14:creationId xmlns:p14="http://schemas.microsoft.com/office/powerpoint/2010/main" val="19731372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366661" y="562831"/>
            <a:ext cx="6804629"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برنامه های فرزند </a:t>
            </a:r>
            <a:r>
              <a:rPr kumimoji="0" lang="fa-IR" sz="3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B Titr" panose="00000700000000000000" pitchFamily="2" charset="-78"/>
              </a:rPr>
              <a:t>آوری</a:t>
            </a:r>
            <a:endParaRPr kumimoji="0" lang="fa-IR" sz="36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3" name="Table 2">
            <a:extLst>
              <a:ext uri="{FF2B5EF4-FFF2-40B4-BE49-F238E27FC236}">
                <a16:creationId xmlns="" xmlns:a16="http://schemas.microsoft.com/office/drawing/2014/main" id="{96C49B9F-8D1A-1D54-D44C-74F5DFEC90A3}"/>
              </a:ext>
            </a:extLst>
          </p:cNvPr>
          <p:cNvGraphicFramePr>
            <a:graphicFrameLocks noGrp="1"/>
          </p:cNvGraphicFramePr>
          <p:nvPr>
            <p:extLst>
              <p:ext uri="{D42A27DB-BD31-4B8C-83A1-F6EECF244321}">
                <p14:modId xmlns:p14="http://schemas.microsoft.com/office/powerpoint/2010/main" val="2193402642"/>
              </p:ext>
            </p:extLst>
          </p:nvPr>
        </p:nvGraphicFramePr>
        <p:xfrm>
          <a:off x="1959977" y="1676401"/>
          <a:ext cx="7802466" cy="4862233"/>
        </p:xfrm>
        <a:graphic>
          <a:graphicData uri="http://schemas.openxmlformats.org/drawingml/2006/table">
            <a:tbl>
              <a:tblPr rtl="1" firstRow="1" firstCol="1" bandRow="1"/>
              <a:tblGrid>
                <a:gridCol w="356767">
                  <a:extLst>
                    <a:ext uri="{9D8B030D-6E8A-4147-A177-3AD203B41FA5}">
                      <a16:colId xmlns="" xmlns:a16="http://schemas.microsoft.com/office/drawing/2014/main" val="3330392708"/>
                    </a:ext>
                  </a:extLst>
                </a:gridCol>
                <a:gridCol w="2674444">
                  <a:extLst>
                    <a:ext uri="{9D8B030D-6E8A-4147-A177-3AD203B41FA5}">
                      <a16:colId xmlns="" xmlns:a16="http://schemas.microsoft.com/office/drawing/2014/main" val="3286292426"/>
                    </a:ext>
                  </a:extLst>
                </a:gridCol>
                <a:gridCol w="4771255">
                  <a:extLst>
                    <a:ext uri="{9D8B030D-6E8A-4147-A177-3AD203B41FA5}">
                      <a16:colId xmlns="" xmlns:a16="http://schemas.microsoft.com/office/drawing/2014/main" val="722840452"/>
                    </a:ext>
                  </a:extLst>
                </a:gridCol>
              </a:tblGrid>
              <a:tr h="588799">
                <a:tc>
                  <a:txBody>
                    <a:bodyPr/>
                    <a:lstStyle/>
                    <a:p>
                      <a:pPr marL="71755" marR="71755" algn="ctr" rtl="1">
                        <a:lnSpc>
                          <a:spcPct val="115000"/>
                        </a:lnSpc>
                        <a:spcBef>
                          <a:spcPts val="0"/>
                        </a:spcBef>
                        <a:spcAft>
                          <a:spcPts val="0"/>
                        </a:spcAft>
                      </a:pPr>
                      <a:r>
                        <a:rPr lang="en-US" sz="1100" dirty="0">
                          <a:solidFill>
                            <a:srgbClr val="000000"/>
                          </a:solidFill>
                          <a:effectLst/>
                          <a:latin typeface="B Nazanin" panose="00000400000000000000" pitchFamily="2" charset="-78"/>
                          <a:ea typeface="Times New Roman" panose="02020603050405020304" pitchFamily="18" charset="0"/>
                          <a:cs typeface="B Titr" panose="00000700000000000000" pitchFamily="2" charset="-78"/>
                        </a:rPr>
                        <a:t> </a:t>
                      </a:r>
                      <a:r>
                        <a:rPr lang="fa-IR" sz="1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ردیف</a:t>
                      </a:r>
                      <a:endParaRPr lang="en-US" sz="8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rtl="1">
                        <a:lnSpc>
                          <a:spcPct val="115000"/>
                        </a:lnSpc>
                        <a:spcBef>
                          <a:spcPts val="0"/>
                        </a:spcBef>
                        <a:spcAft>
                          <a:spcPts val="0"/>
                        </a:spcAft>
                      </a:pPr>
                      <a:r>
                        <a:rPr lang="fa-IR" sz="16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برنامه</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rtl="1">
                        <a:lnSpc>
                          <a:spcPct val="115000"/>
                        </a:lnSpc>
                        <a:spcBef>
                          <a:spcPts val="0"/>
                        </a:spcBef>
                        <a:spcAft>
                          <a:spcPts val="0"/>
                        </a:spcAft>
                      </a:pPr>
                      <a:r>
                        <a:rPr lang="fa-IR" sz="16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وضع موجود- فعالیت</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extLst>
                  <a:ext uri="{0D108BD9-81ED-4DB2-BD59-A6C34878D82A}">
                    <a16:rowId xmlns="" xmlns:a16="http://schemas.microsoft.com/office/drawing/2014/main" val="522633690"/>
                  </a:ext>
                </a:extLst>
              </a:tr>
              <a:tr h="375231">
                <a:tc>
                  <a:txBody>
                    <a:bodyPr/>
                    <a:lstStyle/>
                    <a:p>
                      <a:pPr marL="0" marR="0" algn="ctr" rtl="1">
                        <a:lnSpc>
                          <a:spcPct val="115000"/>
                        </a:lnSpc>
                        <a:spcBef>
                          <a:spcPts val="0"/>
                        </a:spcBef>
                        <a:spcAft>
                          <a:spcPts val="0"/>
                        </a:spcAft>
                      </a:pPr>
                      <a:r>
                        <a:rPr lang="fa-IR" sz="2000" b="1">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1</a:t>
                      </a:r>
                      <a:endParaRPr lang="en-US" sz="160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8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آموزش  و مشاوره قبل ، حین و پس از ازدواج</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آموزشها صرفا حین عقد انجام می شود.</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42820295"/>
                  </a:ext>
                </a:extLst>
              </a:tr>
              <a:tr h="692734">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2</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800" b="1">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پیشگیری و تشخیص زودرس ناباروری و درمان آن</a:t>
                      </a:r>
                      <a:endParaRPr lang="en-US" sz="160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بر اساس برآوردها، 15 درصد زوجینی که در دوره باروری و در سنین 25 تا 40 سال قرار دارند، مشکل ناباروری دارند. در حال حاضر در کشور3/5 میلیون زوج نابارور داریم.</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94561592"/>
                  </a:ext>
                </a:extLst>
              </a:tr>
              <a:tr h="2170314">
                <a:tc>
                  <a:txBody>
                    <a:bodyPr/>
                    <a:lstStyle/>
                    <a:p>
                      <a:pPr marL="0" marR="0" algn="ctr" rtl="1">
                        <a:lnSpc>
                          <a:spcPct val="115000"/>
                        </a:lnSpc>
                        <a:spcBef>
                          <a:spcPts val="0"/>
                        </a:spcBef>
                        <a:spcAft>
                          <a:spcPts val="0"/>
                        </a:spcAft>
                      </a:pPr>
                      <a:r>
                        <a:rPr lang="fa-IR" sz="2000" b="1">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3</a:t>
                      </a:r>
                      <a:endParaRPr lang="en-US" sz="160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8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سیاستگذاري مناسب در راستاي تسهیل ازدواج و کاهش میانگین سن ازدواج، تجرد قطعی، ازدواج مجدد زنان بیوه یا مطلقه جهت افزایش نرخ باروري</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pPr>
                      <a:r>
                        <a:rPr lang="fa-IR" sz="1200" dirty="0">
                          <a:effectLst/>
                          <a:latin typeface="Calibri" panose="020F0502020204030204" pitchFamily="34" charset="0"/>
                          <a:ea typeface="Times New Roman" panose="02020603050405020304" pitchFamily="18" charset="0"/>
                          <a:cs typeface="B Titr" panose="00000700000000000000" pitchFamily="2" charset="-78"/>
                        </a:rPr>
                        <a:t>يكی از شاخصهاي مهم در فهم وضعيت باروري در كشور، ميانگين سنی مادران است، چراكه با افزایش</a:t>
                      </a:r>
                      <a:r>
                        <a:rPr lang="fa-IR" sz="1100" dirty="0">
                          <a:effectLst/>
                          <a:latin typeface="Calibri" panose="020F0502020204030204" pitchFamily="34" charset="0"/>
                          <a:ea typeface="Times New Roman" panose="02020603050405020304" pitchFamily="18" charset="0"/>
                          <a:cs typeface="B Titr" panose="00000700000000000000" pitchFamily="2" charset="-78"/>
                        </a:rPr>
                        <a:t> </a:t>
                      </a:r>
                      <a:r>
                        <a:rPr lang="fa-IR" sz="1200" dirty="0">
                          <a:effectLst/>
                          <a:latin typeface="Calibri" panose="020F0502020204030204" pitchFamily="34" charset="0"/>
                          <a:ea typeface="Times New Roman" panose="02020603050405020304" pitchFamily="18" charset="0"/>
                          <a:cs typeface="B Titr" panose="00000700000000000000" pitchFamily="2" charset="-78"/>
                        </a:rPr>
                        <a:t>میانگین سنی مادران فرصت باروري نيز کاهش می يابد. براساس آمار، میانگین سن مادری در دهه ۹۰ حدود ۱.۱ درصد افزایش یافته است. </a:t>
                      </a:r>
                      <a:r>
                        <a:rPr lang="fa-IR" sz="1200"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rPr>
                        <a:t>هم‌چنین در ۳۰ درصد ولادت‌های سال ۹۹، سن مادران بیش از ۳۵ سال بوده است. </a:t>
                      </a:r>
                      <a:r>
                        <a:rPr lang="fa-IR" sz="1200" dirty="0">
                          <a:effectLst/>
                          <a:latin typeface="Calibri" panose="020F0502020204030204" pitchFamily="34" charset="0"/>
                          <a:ea typeface="Times New Roman" panose="02020603050405020304" pitchFamily="18" charset="0"/>
                          <a:cs typeface="B Titr" panose="00000700000000000000" pitchFamily="2" charset="-78"/>
                        </a:rPr>
                        <a:t>میانگین </a:t>
                      </a:r>
                      <a:r>
                        <a:rPr lang="fa-IR" sz="1200"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سن در اولین ازدواج برحسب جنس در مردان 27/4و در زنان 23 سال است. مطابق با آخرین سرشماری کشور، حدود ۳۶ درصد از جمعیت زنان جوان ۱۵ تا ۳۴ سال کشور را دخترانی تشکیل می دهند که هنوز ازدواج نکرده اند و حدود 2/3 درصد از زنان ۴۵ ساله و بیشتر در بازه سنی تجرد قطعی قرار دارند.</a:t>
                      </a:r>
                      <a:endParaRPr lang="en-US" sz="11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2841890"/>
                  </a:ext>
                </a:extLst>
              </a:tr>
              <a:tr h="692734">
                <a:tc>
                  <a:txBody>
                    <a:bodyPr/>
                    <a:lstStyle/>
                    <a:p>
                      <a:pPr marL="0" marR="0" algn="ctr" rtl="1">
                        <a:lnSpc>
                          <a:spcPct val="115000"/>
                        </a:lnSpc>
                        <a:spcBef>
                          <a:spcPts val="0"/>
                        </a:spcBef>
                        <a:spcAft>
                          <a:spcPts val="0"/>
                        </a:spcAft>
                      </a:pPr>
                      <a:r>
                        <a:rPr lang="fa-IR" sz="2000" b="1">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4</a:t>
                      </a:r>
                      <a:endParaRPr lang="en-US" sz="160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8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کاهش سقط عمدی جنین</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سالانه </a:t>
                      </a:r>
                      <a:r>
                        <a:rPr lang="fa-IR" sz="1400" dirty="0">
                          <a:solidFill>
                            <a:schemeClr val="accent5"/>
                          </a:solidFill>
                          <a:effectLst/>
                          <a:latin typeface="Calibri" panose="020F0502020204030204" pitchFamily="34" charset="0"/>
                          <a:ea typeface="Times New Roman" panose="02020603050405020304" pitchFamily="18" charset="0"/>
                          <a:cs typeface="B Titr" panose="00000700000000000000" pitchFamily="2" charset="-78"/>
                        </a:rPr>
                        <a:t>بیش از 390 هزار نفر طی تحقیق وزارت بهداشت در سال 98</a:t>
                      </a:r>
                      <a:r>
                        <a:rPr lang="fa-IR" sz="1400" dirty="0">
                          <a:effectLst/>
                          <a:latin typeface="Calibri" panose="020F0502020204030204" pitchFamily="34" charset="0"/>
                          <a:ea typeface="Times New Roman" panose="02020603050405020304" pitchFamily="18" charset="0"/>
                          <a:cs typeface="B Titr" panose="00000700000000000000" pitchFamily="2" charset="-78"/>
                        </a:rPr>
                        <a:t> </a:t>
                      </a:r>
                      <a:r>
                        <a:rPr lang="fa-IR" sz="1400" dirty="0" err="1">
                          <a:effectLst/>
                          <a:latin typeface="Calibri" panose="020F0502020204030204" pitchFamily="34" charset="0"/>
                          <a:ea typeface="Times New Roman" panose="02020603050405020304" pitchFamily="18" charset="0"/>
                          <a:cs typeface="B Titr" panose="00000700000000000000" pitchFamily="2" charset="-78"/>
                        </a:rPr>
                        <a:t>سقط‌جنین</a:t>
                      </a:r>
                      <a:r>
                        <a:rPr lang="fa-IR" sz="1400" dirty="0">
                          <a:effectLst/>
                          <a:latin typeface="Calibri" panose="020F0502020204030204" pitchFamily="34" charset="0"/>
                          <a:ea typeface="Times New Roman" panose="02020603050405020304" pitchFamily="18" charset="0"/>
                          <a:cs typeface="B Titr" panose="00000700000000000000" pitchFamily="2" charset="-78"/>
                        </a:rPr>
                        <a:t> به خواست والدین و اغلب با عاملیت یک نفر آشنا به امور درمانی </a:t>
                      </a:r>
                      <a:r>
                        <a:rPr lang="fa-IR" sz="1400" dirty="0" smtClean="0">
                          <a:effectLst/>
                          <a:latin typeface="Calibri" panose="020F0502020204030204" pitchFamily="34" charset="0"/>
                          <a:ea typeface="Times New Roman" panose="02020603050405020304" pitchFamily="18" charset="0"/>
                          <a:cs typeface="B Titr" panose="00000700000000000000" pitchFamily="2" charset="-78"/>
                        </a:rPr>
                        <a:t>اتفاق </a:t>
                      </a:r>
                      <a:r>
                        <a:rPr lang="fa-IR" sz="1400" dirty="0">
                          <a:effectLst/>
                          <a:latin typeface="Calibri" panose="020F0502020204030204" pitchFamily="34" charset="0"/>
                          <a:ea typeface="Times New Roman" panose="02020603050405020304" pitchFamily="18" charset="0"/>
                          <a:cs typeface="B Titr" panose="00000700000000000000" pitchFamily="2" charset="-78"/>
                        </a:rPr>
                        <a:t>می‌افتد که قاطبه این جنین‌ها مشروع هستند.</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6952024"/>
                  </a:ext>
                </a:extLst>
              </a:tr>
            </a:tbl>
          </a:graphicData>
        </a:graphic>
      </p:graphicFrame>
    </p:spTree>
    <p:extLst>
      <p:ext uri="{BB962C8B-B14F-4D97-AF65-F5344CB8AC3E}">
        <p14:creationId xmlns:p14="http://schemas.microsoft.com/office/powerpoint/2010/main" val="8170457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810117" y="238794"/>
            <a:ext cx="6660542"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برنامه های فرزند </a:t>
            </a:r>
            <a:r>
              <a:rPr kumimoji="0" lang="fa-IR" sz="3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B Titr" panose="00000700000000000000" pitchFamily="2" charset="-78"/>
              </a:rPr>
              <a:t>آوری</a:t>
            </a:r>
            <a:endParaRPr kumimoji="0" lang="fa-IR" sz="36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3" name="Table 2">
            <a:extLst>
              <a:ext uri="{FF2B5EF4-FFF2-40B4-BE49-F238E27FC236}">
                <a16:creationId xmlns="" xmlns:a16="http://schemas.microsoft.com/office/drawing/2014/main" id="{96C49B9F-8D1A-1D54-D44C-74F5DFEC90A3}"/>
              </a:ext>
            </a:extLst>
          </p:cNvPr>
          <p:cNvGraphicFramePr>
            <a:graphicFrameLocks noGrp="1"/>
          </p:cNvGraphicFramePr>
          <p:nvPr>
            <p:extLst>
              <p:ext uri="{D42A27DB-BD31-4B8C-83A1-F6EECF244321}">
                <p14:modId xmlns:p14="http://schemas.microsoft.com/office/powerpoint/2010/main" val="470351444"/>
              </p:ext>
            </p:extLst>
          </p:nvPr>
        </p:nvGraphicFramePr>
        <p:xfrm>
          <a:off x="2474852" y="1140184"/>
          <a:ext cx="7331071" cy="5717816"/>
        </p:xfrm>
        <a:graphic>
          <a:graphicData uri="http://schemas.openxmlformats.org/drawingml/2006/table">
            <a:tbl>
              <a:tblPr rtl="1" firstRow="1" firstCol="1" bandRow="1"/>
              <a:tblGrid>
                <a:gridCol w="309971">
                  <a:extLst>
                    <a:ext uri="{9D8B030D-6E8A-4147-A177-3AD203B41FA5}">
                      <a16:colId xmlns="" xmlns:a16="http://schemas.microsoft.com/office/drawing/2014/main" val="3330392708"/>
                    </a:ext>
                  </a:extLst>
                </a:gridCol>
                <a:gridCol w="2521931">
                  <a:extLst>
                    <a:ext uri="{9D8B030D-6E8A-4147-A177-3AD203B41FA5}">
                      <a16:colId xmlns="" xmlns:a16="http://schemas.microsoft.com/office/drawing/2014/main" val="3286292426"/>
                    </a:ext>
                  </a:extLst>
                </a:gridCol>
                <a:gridCol w="4499169">
                  <a:extLst>
                    <a:ext uri="{9D8B030D-6E8A-4147-A177-3AD203B41FA5}">
                      <a16:colId xmlns="" xmlns:a16="http://schemas.microsoft.com/office/drawing/2014/main" val="722840452"/>
                    </a:ext>
                  </a:extLst>
                </a:gridCol>
              </a:tblGrid>
              <a:tr h="514156">
                <a:tc>
                  <a:txBody>
                    <a:bodyPr/>
                    <a:lstStyle/>
                    <a:p>
                      <a:pPr marL="71755" marR="71755" algn="ctr" rtl="1">
                        <a:lnSpc>
                          <a:spcPct val="115000"/>
                        </a:lnSpc>
                        <a:spcBef>
                          <a:spcPts val="0"/>
                        </a:spcBef>
                        <a:spcAft>
                          <a:spcPts val="0"/>
                        </a:spcAft>
                      </a:pPr>
                      <a:r>
                        <a:rPr lang="en-US" sz="1100" dirty="0">
                          <a:solidFill>
                            <a:srgbClr val="000000"/>
                          </a:solidFill>
                          <a:effectLst/>
                          <a:latin typeface="B Nazanin" panose="00000400000000000000" pitchFamily="2" charset="-78"/>
                          <a:ea typeface="Times New Roman" panose="02020603050405020304" pitchFamily="18" charset="0"/>
                          <a:cs typeface="B Titr" panose="00000700000000000000" pitchFamily="2" charset="-78"/>
                        </a:rPr>
                        <a:t> </a:t>
                      </a:r>
                      <a:r>
                        <a:rPr lang="fa-IR" sz="1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ردیف</a:t>
                      </a:r>
                      <a:endParaRPr lang="en-US" sz="8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rtl="1">
                        <a:lnSpc>
                          <a:spcPct val="115000"/>
                        </a:lnSpc>
                        <a:spcBef>
                          <a:spcPts val="0"/>
                        </a:spcBef>
                        <a:spcAft>
                          <a:spcPts val="0"/>
                        </a:spcAft>
                      </a:pPr>
                      <a:r>
                        <a:rPr lang="fa-IR" sz="16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برنامه</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rtl="1">
                        <a:lnSpc>
                          <a:spcPct val="115000"/>
                        </a:lnSpc>
                        <a:spcBef>
                          <a:spcPts val="0"/>
                        </a:spcBef>
                        <a:spcAft>
                          <a:spcPts val="0"/>
                        </a:spcAft>
                      </a:pPr>
                      <a:r>
                        <a:rPr lang="fa-IR" sz="16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وضع موجود- فعالیت</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extLst>
                  <a:ext uri="{0D108BD9-81ED-4DB2-BD59-A6C34878D82A}">
                    <a16:rowId xmlns="" xmlns:a16="http://schemas.microsoft.com/office/drawing/2014/main" val="522633690"/>
                  </a:ext>
                </a:extLst>
              </a:tr>
              <a:tr h="540394">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5</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15000"/>
                        </a:lnSpc>
                        <a:spcBef>
                          <a:spcPts val="0"/>
                        </a:spcBef>
                        <a:spcAft>
                          <a:spcPts val="0"/>
                        </a:spcAft>
                      </a:pPr>
                      <a:r>
                        <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کاهش طلاق در مقابل ازدواج</a:t>
                      </a:r>
                      <a:endParaRPr lang="en-US" sz="12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0">
                        <a:lnSpc>
                          <a:spcPct val="115000"/>
                        </a:lnSpc>
                        <a:spcBef>
                          <a:spcPts val="0"/>
                        </a:spcBef>
                        <a:spcAft>
                          <a:spcPts val="0"/>
                        </a:spcAft>
                      </a:pPr>
                      <a:r>
                        <a:rPr lang="fa-IR" sz="1200" b="0" dirty="0">
                          <a:solidFill>
                            <a:srgbClr val="000000"/>
                          </a:solidFill>
                          <a:effectLst/>
                          <a:latin typeface="Vazir"/>
                          <a:ea typeface="Times New Roman" panose="02020603050405020304" pitchFamily="18" charset="0"/>
                          <a:cs typeface="B Titr" panose="00000700000000000000" pitchFamily="2" charset="-78"/>
                        </a:rPr>
                        <a:t>رشد ۱۶.۴ درصدی(134 هزار و 208) طلاق در تابستان ۱۴۰۰ نسبت به سال 1399 </a:t>
                      </a:r>
                    </a:p>
                    <a:p>
                      <a:pPr marL="0" marR="0" algn="r" rtl="0">
                        <a:lnSpc>
                          <a:spcPct val="115000"/>
                        </a:lnSpc>
                        <a:spcBef>
                          <a:spcPts val="0"/>
                        </a:spcBef>
                        <a:spcAft>
                          <a:spcPts val="0"/>
                        </a:spcAft>
                      </a:pPr>
                      <a:r>
                        <a:rPr lang="fa-IR" sz="1200" b="0" dirty="0">
                          <a:solidFill>
                            <a:srgbClr val="FF0000"/>
                          </a:solidFill>
                          <a:effectLst/>
                          <a:latin typeface="Vazir"/>
                          <a:ea typeface="Times New Roman" panose="02020603050405020304" pitchFamily="18" charset="0"/>
                          <a:cs typeface="B Titr" panose="00000700000000000000" pitchFamily="2" charset="-78"/>
                        </a:rPr>
                        <a:t>به ازاء هر 3 ازدواج 1 طلاق</a:t>
                      </a:r>
                      <a:endParaRPr lang="en-US" sz="1100" b="1"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15000"/>
                        </a:lnSpc>
                        <a:spcBef>
                          <a:spcPts val="0"/>
                        </a:spcBef>
                        <a:spcAft>
                          <a:spcPts val="0"/>
                        </a:spcAft>
                      </a:pPr>
                      <a:r>
                        <a:rPr lang="fa-IR" sz="1200" dirty="0">
                          <a:effectLst/>
                          <a:latin typeface="Calibri" panose="020F0502020204030204" pitchFamily="34" charset="0"/>
                          <a:ea typeface="Times New Roman" panose="02020603050405020304" pitchFamily="18" charset="0"/>
                          <a:cs typeface="B Titr" panose="00000700000000000000" pitchFamily="2" charset="-78"/>
                        </a:rPr>
                        <a:t> </a:t>
                      </a:r>
                      <a:endParaRPr lang="en-US" sz="11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42820295"/>
                  </a:ext>
                </a:extLst>
              </a:tr>
              <a:tr h="1371576">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6</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مشاوره فرزند آوری:</a:t>
                      </a:r>
                    </a:p>
                    <a:p>
                      <a:pPr marL="0" marR="0" algn="r" rtl="1">
                        <a:lnSpc>
                          <a:spcPct val="115000"/>
                        </a:lnSpc>
                        <a:spcBef>
                          <a:spcPts val="0"/>
                        </a:spcBef>
                        <a:spcAft>
                          <a:spcPts val="0"/>
                        </a:spcAft>
                      </a:pPr>
                      <a:r>
                        <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 بدون فرزند،تک فرزند، دو فرزند، سه فرزند، فرزند چهارم به بالا، فاصله گذاری کوتاه بین فرزندان</a:t>
                      </a:r>
                      <a:endParaRPr lang="en-US" sz="12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800" dirty="0">
                          <a:effectLst/>
                          <a:latin typeface="Calibri" panose="020F0502020204030204" pitchFamily="34" charset="0"/>
                          <a:ea typeface="Times New Roman" panose="02020603050405020304" pitchFamily="18" charset="0"/>
                          <a:cs typeface="B Titr" panose="00000700000000000000" pitchFamily="2" charset="-78"/>
                        </a:rPr>
                        <a:t>مقایسه درصد خانوارهاي کشور برحسب تعداد فرزند در سال 95 نشان داده شده است که: </a:t>
                      </a:r>
                      <a:r>
                        <a:rPr lang="fa-IR" sz="1800"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rPr>
                        <a:t>بدون فرزند </a:t>
                      </a:r>
                      <a:r>
                        <a:rPr lang="fa-IR" sz="1800" dirty="0">
                          <a:effectLst/>
                          <a:latin typeface="Calibri" panose="020F0502020204030204" pitchFamily="34" charset="0"/>
                          <a:ea typeface="Times New Roman" panose="02020603050405020304" pitchFamily="18" charset="0"/>
                          <a:cs typeface="B Titr" panose="00000700000000000000" pitchFamily="2" charset="-78"/>
                        </a:rPr>
                        <a:t>13/5درصد، </a:t>
                      </a:r>
                      <a:r>
                        <a:rPr lang="fa-IR" sz="1800"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rPr>
                        <a:t>یک فرزند </a:t>
                      </a:r>
                      <a:r>
                        <a:rPr lang="fa-IR" sz="1800" dirty="0">
                          <a:effectLst/>
                          <a:latin typeface="Calibri" panose="020F0502020204030204" pitchFamily="34" charset="0"/>
                          <a:ea typeface="Times New Roman" panose="02020603050405020304" pitchFamily="18" charset="0"/>
                          <a:cs typeface="B Titr" panose="00000700000000000000" pitchFamily="2" charset="-78"/>
                        </a:rPr>
                        <a:t>19/7 درصد، </a:t>
                      </a:r>
                      <a:r>
                        <a:rPr lang="fa-IR" sz="1800"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rPr>
                        <a:t>دو فرزند  </a:t>
                      </a:r>
                      <a:r>
                        <a:rPr lang="fa-IR" sz="1800" dirty="0">
                          <a:effectLst/>
                          <a:latin typeface="Calibri" panose="020F0502020204030204" pitchFamily="34" charset="0"/>
                          <a:ea typeface="Times New Roman" panose="02020603050405020304" pitchFamily="18" charset="0"/>
                          <a:cs typeface="B Titr" panose="00000700000000000000" pitchFamily="2" charset="-78"/>
                        </a:rPr>
                        <a:t>25/8 درصد، </a:t>
                      </a:r>
                      <a:r>
                        <a:rPr lang="fa-IR" sz="1800" dirty="0">
                          <a:solidFill>
                            <a:srgbClr val="00B050"/>
                          </a:solidFill>
                          <a:effectLst/>
                          <a:latin typeface="Calibri" panose="020F0502020204030204" pitchFamily="34" charset="0"/>
                          <a:ea typeface="Times New Roman" panose="02020603050405020304" pitchFamily="18" charset="0"/>
                          <a:cs typeface="B Titr" panose="00000700000000000000" pitchFamily="2" charset="-78"/>
                        </a:rPr>
                        <a:t>سه فرزند </a:t>
                      </a:r>
                      <a:r>
                        <a:rPr lang="fa-IR" sz="1800" dirty="0">
                          <a:effectLst/>
                          <a:latin typeface="Calibri" panose="020F0502020204030204" pitchFamily="34" charset="0"/>
                          <a:ea typeface="Times New Roman" panose="02020603050405020304" pitchFamily="18" charset="0"/>
                          <a:cs typeface="B Titr" panose="00000700000000000000" pitchFamily="2" charset="-78"/>
                        </a:rPr>
                        <a:t>14/3  درصد، </a:t>
                      </a:r>
                      <a:r>
                        <a:rPr lang="fa-IR" sz="1800" dirty="0">
                          <a:solidFill>
                            <a:srgbClr val="00B050"/>
                          </a:solidFill>
                          <a:effectLst/>
                          <a:latin typeface="Calibri" panose="020F0502020204030204" pitchFamily="34" charset="0"/>
                          <a:ea typeface="Times New Roman" panose="02020603050405020304" pitchFamily="18" charset="0"/>
                          <a:cs typeface="B Titr" panose="00000700000000000000" pitchFamily="2" charset="-78"/>
                        </a:rPr>
                        <a:t>چهار فرزند </a:t>
                      </a:r>
                      <a:r>
                        <a:rPr lang="fa-IR" sz="1800" dirty="0">
                          <a:effectLst/>
                          <a:latin typeface="Calibri" panose="020F0502020204030204" pitchFamily="34" charset="0"/>
                          <a:ea typeface="Times New Roman" panose="02020603050405020304" pitchFamily="18" charset="0"/>
                          <a:cs typeface="B Titr" panose="00000700000000000000" pitchFamily="2" charset="-78"/>
                        </a:rPr>
                        <a:t>8/4 درصد، </a:t>
                      </a:r>
                      <a:r>
                        <a:rPr lang="fa-IR" sz="1800" dirty="0">
                          <a:solidFill>
                            <a:srgbClr val="00B050"/>
                          </a:solidFill>
                          <a:effectLst/>
                          <a:latin typeface="Calibri" panose="020F0502020204030204" pitchFamily="34" charset="0"/>
                          <a:ea typeface="Times New Roman" panose="02020603050405020304" pitchFamily="18" charset="0"/>
                          <a:cs typeface="B Titr" panose="00000700000000000000" pitchFamily="2" charset="-78"/>
                        </a:rPr>
                        <a:t>پنج فرزند و بیشتر </a:t>
                      </a:r>
                      <a:r>
                        <a:rPr lang="fa-IR" sz="1800" dirty="0">
                          <a:effectLst/>
                          <a:latin typeface="Calibri" panose="020F0502020204030204" pitchFamily="34" charset="0"/>
                          <a:ea typeface="Times New Roman" panose="02020603050405020304" pitchFamily="18" charset="0"/>
                          <a:cs typeface="B Titr" panose="00000700000000000000" pitchFamily="2" charset="-78"/>
                        </a:rPr>
                        <a:t>18/3 درصد بوده است.  </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94561592"/>
                  </a:ext>
                </a:extLst>
              </a:tr>
              <a:tr h="1523200">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7</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15000"/>
                        </a:lnSpc>
                        <a:spcBef>
                          <a:spcPts val="0"/>
                        </a:spcBef>
                        <a:spcAft>
                          <a:spcPts val="0"/>
                        </a:spcAft>
                      </a:pPr>
                      <a:endPar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15000"/>
                        </a:lnSpc>
                        <a:spcBef>
                          <a:spcPts val="0"/>
                        </a:spcBef>
                        <a:spcAft>
                          <a:spcPts val="0"/>
                        </a:spcAft>
                      </a:pPr>
                      <a:endPar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15000"/>
                        </a:lnSpc>
                        <a:spcBef>
                          <a:spcPts val="0"/>
                        </a:spcBef>
                        <a:spcAft>
                          <a:spcPts val="0"/>
                        </a:spcAft>
                      </a:pPr>
                      <a:r>
                        <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کاهش نرخ سزارين</a:t>
                      </a:r>
                      <a:endParaRPr lang="en-US" sz="12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600" dirty="0" smtClean="0">
                          <a:effectLst/>
                          <a:latin typeface="Calibri" panose="020F0502020204030204" pitchFamily="34" charset="0"/>
                          <a:ea typeface="Times New Roman" panose="02020603050405020304" pitchFamily="18" charset="0"/>
                          <a:cs typeface="B Titr" panose="00000700000000000000" pitchFamily="2" charset="-78"/>
                        </a:rPr>
                        <a:t>بیش </a:t>
                      </a:r>
                      <a:r>
                        <a:rPr lang="fa-IR" sz="1600" dirty="0">
                          <a:effectLst/>
                          <a:latin typeface="Calibri" panose="020F0502020204030204" pitchFamily="34" charset="0"/>
                          <a:ea typeface="Times New Roman" panose="02020603050405020304" pitchFamily="18" charset="0"/>
                          <a:cs typeface="B Titr" panose="00000700000000000000" pitchFamily="2" charset="-78"/>
                        </a:rPr>
                        <a:t>از نیمی از زایمان‌ها در ایران به شیوه سزارین انجام می‌گیرد. این در حالی است که  امروزه سازمان جهانی بهداشت نرخ بالای ۱۰ درصد سزارین را مضر می‌داند و بارها علیه سزارین‌های بی‌دلیل و نابه‌جا هشدار داده است. </a:t>
                      </a:r>
                      <a:endParaRPr lang="en-US" sz="14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2841890"/>
                  </a:ext>
                </a:extLst>
              </a:tr>
              <a:tr h="1066782">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8</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endPar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p>
                      <a:pPr marL="0" marR="0" algn="ctr" rtl="1">
                        <a:lnSpc>
                          <a:spcPct val="115000"/>
                        </a:lnSpc>
                        <a:spcBef>
                          <a:spcPts val="0"/>
                        </a:spcBef>
                        <a:spcAft>
                          <a:spcPts val="0"/>
                        </a:spcAft>
                      </a:pPr>
                      <a:r>
                        <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فرهنگ سازی بهداشتی </a:t>
                      </a:r>
                    </a:p>
                    <a:p>
                      <a:pPr marL="0" marR="0" algn="ctr" rtl="1">
                        <a:lnSpc>
                          <a:spcPct val="115000"/>
                        </a:lnSpc>
                        <a:spcBef>
                          <a:spcPts val="0"/>
                        </a:spcBef>
                        <a:spcAft>
                          <a:spcPts val="0"/>
                        </a:spcAft>
                      </a:pPr>
                      <a:r>
                        <a:rPr lang="fa-IR" sz="14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نسبت به مسئله فرزندآوری</a:t>
                      </a:r>
                      <a:endParaRPr lang="en-US" sz="12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اصلاح نگرش فاصله حداقل 3 سال بین موالید</a:t>
                      </a:r>
                    </a:p>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اصلاح نگرش عدم فرزند آوری در سالهای اول ازدواج</a:t>
                      </a:r>
                    </a:p>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اصلاح نگرش استفاده از روشهای پیشگیری از بارداری طولانی مدت و بی خطر بودن آنها</a:t>
                      </a:r>
                    </a:p>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اصلاح نگرش بارداری پرخطر در سن بالای 35 سال</a:t>
                      </a:r>
                    </a:p>
                    <a:p>
                      <a:pPr marL="0" marR="0" algn="r" rtl="1">
                        <a:lnSpc>
                          <a:spcPct val="115000"/>
                        </a:lnSpc>
                        <a:spcBef>
                          <a:spcPts val="0"/>
                        </a:spcBef>
                        <a:spcAft>
                          <a:spcPts val="0"/>
                        </a:spcAft>
                      </a:pPr>
                      <a:r>
                        <a:rPr lang="fa-IR" sz="1400" dirty="0">
                          <a:effectLst/>
                          <a:latin typeface="Calibri" panose="020F0502020204030204" pitchFamily="34" charset="0"/>
                          <a:ea typeface="Times New Roman" panose="02020603050405020304" pitchFamily="18" charset="0"/>
                          <a:cs typeface="B Titr" panose="00000700000000000000" pitchFamily="2" charset="-78"/>
                        </a:rPr>
                        <a:t>اصلاح نگرش درباره تک فرزندی و دو فرزندی</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6952024"/>
                  </a:ext>
                </a:extLst>
              </a:tr>
            </a:tbl>
          </a:graphicData>
        </a:graphic>
      </p:graphicFrame>
    </p:spTree>
    <p:extLst>
      <p:ext uri="{BB962C8B-B14F-4D97-AF65-F5344CB8AC3E}">
        <p14:creationId xmlns:p14="http://schemas.microsoft.com/office/powerpoint/2010/main" val="14696287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18E37258-9BD0-48C1-9D62-3C1AA43C9F6E}"/>
              </a:ext>
            </a:extLst>
          </p:cNvPr>
          <p:cNvSpPr txBox="1">
            <a:spLocks/>
          </p:cNvSpPr>
          <p:nvPr/>
        </p:nvSpPr>
        <p:spPr>
          <a:xfrm>
            <a:off x="2279576" y="44624"/>
            <a:ext cx="7721624" cy="1036414"/>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77C84">
                  <a:lumMod val="75000"/>
                </a:srgbClr>
              </a:buClr>
              <a:buSzPct val="128000"/>
              <a:buFont typeface="Georgia" pitchFamily="18" charset="0"/>
              <a:buNone/>
              <a:tabLst/>
              <a:defRPr/>
            </a:pP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Trebuchet MS"/>
              <a:ea typeface="+mj-ea"/>
              <a:cs typeface="B Homa" panose="00000400000000000000" pitchFamily="2" charset="-78"/>
            </a:endParaRPr>
          </a:p>
        </p:txBody>
      </p:sp>
      <p:sp>
        <p:nvSpPr>
          <p:cNvPr id="8" name="Rectangle: Rounded Corners 1">
            <a:extLst>
              <a:ext uri="{FF2B5EF4-FFF2-40B4-BE49-F238E27FC236}">
                <a16:creationId xmlns="" xmlns:a16="http://schemas.microsoft.com/office/drawing/2014/main" id="{EE6C3A5F-7104-B23F-3412-DA810CEF6263}"/>
              </a:ext>
            </a:extLst>
          </p:cNvPr>
          <p:cNvSpPr/>
          <p:nvPr/>
        </p:nvSpPr>
        <p:spPr>
          <a:xfrm>
            <a:off x="2606041" y="238794"/>
            <a:ext cx="6660542" cy="648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B Titr" panose="00000700000000000000" pitchFamily="2" charset="-78"/>
              </a:rPr>
              <a:t>برنامه های فرزند </a:t>
            </a:r>
            <a:r>
              <a:rPr kumimoji="0" lang="fa-IR" sz="32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B Titr" panose="00000700000000000000" pitchFamily="2" charset="-78"/>
              </a:rPr>
              <a:t>آوری</a:t>
            </a:r>
            <a:endParaRPr kumimoji="0" lang="fa-IR" sz="3600" b="0" i="0" u="none" strike="noStrike" kern="1200" cap="none" spc="0" normalizeH="0" baseline="0" noProof="0" dirty="0">
              <a:ln>
                <a:noFill/>
              </a:ln>
              <a:solidFill>
                <a:prstClr val="white"/>
              </a:solidFill>
              <a:effectLst/>
              <a:uLnTx/>
              <a:uFillTx/>
              <a:latin typeface="Trebuchet MS"/>
              <a:ea typeface="+mn-ea"/>
              <a:cs typeface="B Titr" panose="00000700000000000000" pitchFamily="2" charset="-78"/>
            </a:endParaRPr>
          </a:p>
        </p:txBody>
      </p:sp>
      <p:graphicFrame>
        <p:nvGraphicFramePr>
          <p:cNvPr id="3" name="Table 2">
            <a:extLst>
              <a:ext uri="{FF2B5EF4-FFF2-40B4-BE49-F238E27FC236}">
                <a16:creationId xmlns="" xmlns:a16="http://schemas.microsoft.com/office/drawing/2014/main" id="{96C49B9F-8D1A-1D54-D44C-74F5DFEC90A3}"/>
              </a:ext>
            </a:extLst>
          </p:cNvPr>
          <p:cNvGraphicFramePr>
            <a:graphicFrameLocks noGrp="1"/>
          </p:cNvGraphicFramePr>
          <p:nvPr>
            <p:extLst>
              <p:ext uri="{D42A27DB-BD31-4B8C-83A1-F6EECF244321}">
                <p14:modId xmlns:p14="http://schemas.microsoft.com/office/powerpoint/2010/main" val="1097985168"/>
              </p:ext>
            </p:extLst>
          </p:nvPr>
        </p:nvGraphicFramePr>
        <p:xfrm>
          <a:off x="1922814" y="1097049"/>
          <a:ext cx="8218517" cy="5652029"/>
        </p:xfrm>
        <a:graphic>
          <a:graphicData uri="http://schemas.openxmlformats.org/drawingml/2006/table">
            <a:tbl>
              <a:tblPr rtl="1" firstRow="1" firstCol="1" bandRow="1"/>
              <a:tblGrid>
                <a:gridCol w="558319">
                  <a:extLst>
                    <a:ext uri="{9D8B030D-6E8A-4147-A177-3AD203B41FA5}">
                      <a16:colId xmlns="" xmlns:a16="http://schemas.microsoft.com/office/drawing/2014/main" val="3330392708"/>
                    </a:ext>
                  </a:extLst>
                </a:gridCol>
                <a:gridCol w="2623817">
                  <a:extLst>
                    <a:ext uri="{9D8B030D-6E8A-4147-A177-3AD203B41FA5}">
                      <a16:colId xmlns="" xmlns:a16="http://schemas.microsoft.com/office/drawing/2014/main" val="3286292426"/>
                    </a:ext>
                  </a:extLst>
                </a:gridCol>
                <a:gridCol w="5036381">
                  <a:extLst>
                    <a:ext uri="{9D8B030D-6E8A-4147-A177-3AD203B41FA5}">
                      <a16:colId xmlns="" xmlns:a16="http://schemas.microsoft.com/office/drawing/2014/main" val="722840452"/>
                    </a:ext>
                  </a:extLst>
                </a:gridCol>
              </a:tblGrid>
              <a:tr h="514156">
                <a:tc>
                  <a:txBody>
                    <a:bodyPr/>
                    <a:lstStyle/>
                    <a:p>
                      <a:pPr marL="71755" marR="71755" algn="ctr" rtl="1">
                        <a:lnSpc>
                          <a:spcPct val="115000"/>
                        </a:lnSpc>
                        <a:spcBef>
                          <a:spcPts val="0"/>
                        </a:spcBef>
                        <a:spcAft>
                          <a:spcPts val="0"/>
                        </a:spcAft>
                      </a:pPr>
                      <a:r>
                        <a:rPr lang="en-US" sz="1100" dirty="0">
                          <a:solidFill>
                            <a:srgbClr val="000000"/>
                          </a:solidFill>
                          <a:effectLst/>
                          <a:latin typeface="B Nazanin" panose="00000400000000000000" pitchFamily="2" charset="-78"/>
                          <a:ea typeface="Times New Roman" panose="02020603050405020304" pitchFamily="18" charset="0"/>
                          <a:cs typeface="B Titr" panose="00000700000000000000" pitchFamily="2" charset="-78"/>
                        </a:rPr>
                        <a:t> </a:t>
                      </a:r>
                      <a:r>
                        <a:rPr lang="fa-IR" sz="10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ردیف</a:t>
                      </a:r>
                      <a:endParaRPr lang="en-US" sz="8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rtl="1">
                        <a:lnSpc>
                          <a:spcPct val="115000"/>
                        </a:lnSpc>
                        <a:spcBef>
                          <a:spcPts val="0"/>
                        </a:spcBef>
                        <a:spcAft>
                          <a:spcPts val="0"/>
                        </a:spcAft>
                      </a:pPr>
                      <a:r>
                        <a:rPr lang="fa-IR" sz="16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برنامه</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rtl="1">
                        <a:lnSpc>
                          <a:spcPct val="115000"/>
                        </a:lnSpc>
                        <a:spcBef>
                          <a:spcPts val="0"/>
                        </a:spcBef>
                        <a:spcAft>
                          <a:spcPts val="0"/>
                        </a:spcAft>
                      </a:pPr>
                      <a:r>
                        <a:rPr lang="fa-IR" sz="1600" b="1" dirty="0">
                          <a:solidFill>
                            <a:srgbClr val="000000"/>
                          </a:solidFill>
                          <a:effectLst/>
                          <a:latin typeface="Calibri" panose="020F0502020204030204" pitchFamily="34" charset="0"/>
                          <a:ea typeface="Times New Roman" panose="02020603050405020304" pitchFamily="18" charset="0"/>
                          <a:cs typeface="B Titr" panose="00000700000000000000" pitchFamily="2" charset="-78"/>
                        </a:rPr>
                        <a:t>وضع موجود- فعالیت</a:t>
                      </a:r>
                      <a:endParaRPr lang="en-US" sz="1200" dirty="0">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extLst>
                  <a:ext uri="{0D108BD9-81ED-4DB2-BD59-A6C34878D82A}">
                    <a16:rowId xmlns="" xmlns:a16="http://schemas.microsoft.com/office/drawing/2014/main" val="522633690"/>
                  </a:ext>
                </a:extLst>
              </a:tr>
              <a:tr h="540394">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9</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rtl="1">
                        <a:lnSpc>
                          <a:spcPct val="115000"/>
                        </a:lnSpc>
                        <a:spcBef>
                          <a:spcPts val="0"/>
                        </a:spcBef>
                        <a:spcAft>
                          <a:spcPts val="0"/>
                        </a:spcAft>
                      </a:pPr>
                      <a:r>
                        <a:rPr lang="ar-SA" sz="1200" b="1"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rPr>
                        <a:t>رصد جامع و مستمر شاخصهاي آماري حوزه فرزندآوري</a:t>
                      </a:r>
                      <a:endParaRPr lang="en-US" sz="1100"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100" dirty="0">
                          <a:effectLst/>
                          <a:latin typeface="Calibri" panose="020F0502020204030204" pitchFamily="34" charset="0"/>
                          <a:ea typeface="Times New Roman" panose="02020603050405020304" pitchFamily="18" charset="0"/>
                          <a:cs typeface="B Titr" panose="00000700000000000000" pitchFamily="2" charset="-78"/>
                        </a:rPr>
                        <a:t>نرخ رشد جمعیت 1400 حدود 0/7</a:t>
                      </a:r>
                    </a:p>
                    <a:p>
                      <a:pPr marL="0" marR="0" algn="r" rtl="1">
                        <a:lnSpc>
                          <a:spcPct val="115000"/>
                        </a:lnSpc>
                        <a:spcBef>
                          <a:spcPts val="0"/>
                        </a:spcBef>
                        <a:spcAft>
                          <a:spcPts val="0"/>
                        </a:spcAft>
                      </a:pPr>
                      <a:r>
                        <a:rPr lang="fa-IR" sz="1100" dirty="0">
                          <a:effectLst/>
                          <a:latin typeface="Calibri" panose="020F0502020204030204" pitchFamily="34" charset="0"/>
                          <a:ea typeface="Times New Roman" panose="02020603050405020304" pitchFamily="18" charset="0"/>
                          <a:cs typeface="B Titr" panose="00000700000000000000" pitchFamily="2" charset="-78"/>
                        </a:rPr>
                        <a:t>نرخ باروری کل حدود 1/7</a:t>
                      </a:r>
                      <a:endParaRPr lang="en-US" sz="11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42820295"/>
                  </a:ext>
                </a:extLst>
              </a:tr>
              <a:tr h="811863">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10</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200" b="1"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rPr>
                        <a:t>پرداخت پاداش و کارانه به مراقبین سلامت و بهورزان در ازا افزایش میزان موالید</a:t>
                      </a:r>
                      <a:endParaRPr lang="en-US" sz="1100"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pPr>
                      <a:r>
                        <a:rPr lang="fa-IR" sz="1100" dirty="0">
                          <a:effectLst/>
                          <a:latin typeface="Calibri" panose="020F0502020204030204" pitchFamily="34" charset="0"/>
                          <a:ea typeface="Times New Roman" panose="02020603050405020304" pitchFamily="18" charset="0"/>
                          <a:cs typeface="B Titr" panose="00000700000000000000" pitchFamily="2" charset="-78"/>
                        </a:rPr>
                        <a:t>پرداخت کارانه و پاداش متوقف بر افزایش میزان موالید نیست</a:t>
                      </a:r>
                      <a:endParaRPr lang="en-US" sz="11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94561592"/>
                  </a:ext>
                </a:extLst>
              </a:tr>
              <a:tr h="1523200">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11</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rtl="1">
                        <a:lnSpc>
                          <a:spcPct val="115000"/>
                        </a:lnSpc>
                        <a:spcBef>
                          <a:spcPts val="0"/>
                        </a:spcBef>
                        <a:spcAft>
                          <a:spcPts val="0"/>
                        </a:spcAft>
                      </a:pPr>
                      <a:r>
                        <a:rPr lang="fa-IR" sz="1200" b="1"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rPr>
                        <a:t>تشویق ویژه مادران متولد دهه شصت به‌ فرزند آوری عنوان یک اقدام فوری و ضروری</a:t>
                      </a:r>
                      <a:endParaRPr lang="en-US" sz="1100"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200" dirty="0">
                          <a:effectLst/>
                          <a:latin typeface="Calibri" panose="020F0502020204030204" pitchFamily="34" charset="0"/>
                          <a:ea typeface="Times New Roman" panose="02020603050405020304" pitchFamily="18" charset="0"/>
                          <a:cs typeface="B Titr" panose="00000700000000000000" pitchFamily="2" charset="-78"/>
                        </a:rPr>
                        <a:t>بيشترين ميزا ن ولادت در كشور در سا ل 13۶0 به ثبت رسيد ه است. با توجه به تبلیغ فراوان و نهادینه شدن سن ۳۵ سالگی به‌عنوان حداکثر سن فرزند آوری مادران در اذهان، از سال ۱۳۹۵ با ۳۵ ساله شدن اولین گروه از متولدین دهه شصت، تعداد موالیدِ سالیانه، سیر نزولی پیداکرده است و </a:t>
                      </a:r>
                      <a:r>
                        <a:rPr lang="fa-IR" sz="1200"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rPr>
                        <a:t>از سال گذشته توده جمعیت زنان مولد کشور یعنی زنان متولد دهه شصت، وارد ۴۰ سالگی شده اند</a:t>
                      </a:r>
                      <a:r>
                        <a:rPr lang="fa-IR" sz="1200" dirty="0">
                          <a:effectLst/>
                          <a:latin typeface="Calibri" panose="020F0502020204030204" pitchFamily="34" charset="0"/>
                          <a:ea typeface="Times New Roman" panose="02020603050405020304" pitchFamily="18" charset="0"/>
                          <a:cs typeface="B Titr" panose="00000700000000000000" pitchFamily="2" charset="-78"/>
                        </a:rPr>
                        <a:t> و به‌سرعت ظرف چند سال از سن بهینه فرزند آوری عبور خواهند کرد. با توجه به عدم تناسب میزان تولد نوزادان در این گروه سنی با </a:t>
                      </a:r>
                      <a:r>
                        <a:rPr lang="fa-IR" sz="1200"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rPr>
                        <a:t>جمعیت بیش از ۸ میلیون نفری آنان</a:t>
                      </a:r>
                      <a:r>
                        <a:rPr lang="fa-IR" sz="1200" dirty="0">
                          <a:effectLst/>
                          <a:latin typeface="Calibri" panose="020F0502020204030204" pitchFamily="34" charset="0"/>
                          <a:ea typeface="Times New Roman" panose="02020603050405020304" pitchFamily="18" charset="0"/>
                          <a:cs typeface="B Titr" panose="00000700000000000000" pitchFamily="2" charset="-78"/>
                        </a:rPr>
                        <a:t>، در صورت عدم‌تغییر روند در دو سال حیاتی پیش رو، وضعیت جمعیتی کشور قطعاً در آینده نزدیک دچار چالش جدی خواهد شد؛ بنابراین ترغیب خانواده‌ها در گروه سنی مزبور برای فرزند آوری به روش‌های مختلف حتی مشوق‌های مالی، ضروری و حیاتی به نظر می‌رسد؛ با توجه به حاکمیتی بودن موضوع جمعیت و فوریت آن و حساسیت ویژه گروه سنی مذکور، ضروری است از تمام ظرفیت‌های کشور در تشویق و حمایت‌های لازم برای فرزند آوری </a:t>
                      </a:r>
                      <a:r>
                        <a:rPr lang="fa-IR" sz="1200" dirty="0">
                          <a:solidFill>
                            <a:srgbClr val="FF0000"/>
                          </a:solidFill>
                          <a:effectLst/>
                          <a:latin typeface="Calibri" panose="020F0502020204030204" pitchFamily="34" charset="0"/>
                          <a:ea typeface="Times New Roman" panose="02020603050405020304" pitchFamily="18" charset="0"/>
                          <a:cs typeface="B Titr" panose="00000700000000000000" pitchFamily="2" charset="-78"/>
                        </a:rPr>
                        <a:t>مادران دهه شصت </a:t>
                      </a:r>
                      <a:r>
                        <a:rPr lang="fa-IR" sz="1200" dirty="0">
                          <a:effectLst/>
                          <a:latin typeface="Calibri" panose="020F0502020204030204" pitchFamily="34" charset="0"/>
                          <a:ea typeface="Times New Roman" panose="02020603050405020304" pitchFamily="18" charset="0"/>
                          <a:cs typeface="B Titr" panose="00000700000000000000" pitchFamily="2" charset="-78"/>
                        </a:rPr>
                        <a:t>استفاده گردد.</a:t>
                      </a:r>
                      <a:endParaRPr lang="en-US" sz="11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2841890"/>
                  </a:ext>
                </a:extLst>
              </a:tr>
              <a:tr h="1066782">
                <a:tc>
                  <a:txBody>
                    <a:bodyPr/>
                    <a:lstStyle/>
                    <a:p>
                      <a:pPr marL="0" marR="0" algn="ctr" rtl="1">
                        <a:lnSpc>
                          <a:spcPct val="115000"/>
                        </a:lnSpc>
                        <a:spcBef>
                          <a:spcPts val="0"/>
                        </a:spcBef>
                        <a:spcAft>
                          <a:spcPts val="0"/>
                        </a:spcAft>
                      </a:pPr>
                      <a:r>
                        <a:rPr lang="fa-IR" sz="2000" b="1"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rPr>
                        <a:t>12</a:t>
                      </a:r>
                      <a:endParaRPr lang="en-US" sz="1600" dirty="0">
                        <a:solidFill>
                          <a:srgbClr val="0070C0"/>
                        </a:solidFill>
                        <a:effectLst/>
                        <a:latin typeface="Calibri" panose="020F0502020204030204" pitchFamily="34" charset="0"/>
                        <a:ea typeface="Times New Roman" panose="02020603050405020304" pitchFamily="18" charset="0"/>
                        <a:cs typeface="B Titr" panose="00000700000000000000" pitchFamily="2" charset="-78"/>
                      </a:endParaRPr>
                    </a:p>
                  </a:txBody>
                  <a:tcPr marL="52439" marR="52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fa-IR" sz="1200" b="1"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rPr>
                        <a:t>تعیین اولویت های پژوهشی کشور در حوزه جمعیت</a:t>
                      </a:r>
                      <a:endParaRPr lang="en-US" sz="1100" dirty="0">
                        <a:solidFill>
                          <a:srgbClr val="00B0F0"/>
                        </a:solidFill>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lnSpc>
                          <a:spcPct val="115000"/>
                        </a:lnSpc>
                        <a:spcBef>
                          <a:spcPts val="0"/>
                        </a:spcBef>
                        <a:spcAft>
                          <a:spcPts val="0"/>
                        </a:spcAft>
                      </a:pPr>
                      <a:r>
                        <a:rPr lang="fa-IR" sz="1200" dirty="0">
                          <a:effectLst/>
                          <a:latin typeface="Calibri" panose="020F0502020204030204" pitchFamily="34" charset="0"/>
                          <a:ea typeface="Times New Roman" panose="02020603050405020304" pitchFamily="18" charset="0"/>
                          <a:cs typeface="B Titr" panose="00000700000000000000" pitchFamily="2" charset="-78"/>
                        </a:rPr>
                        <a:t>در بحث ارتباط بين تحصيلات و فرزندآوري نسبت افزايش تحصيلات مردان در اين مسئله مورد توجهی واقع شده و صرفاً به بررسی وضعيت باروري و تحصيلات زنان و نقش اين مسئله بر كاهش فرزندآوري اكتفا شده است. علاوه بر اين در مطالعات صورت گرفته، الگوي باروري هيئتهاي علمی دانشگاهها، دانشجويان علوم پزشكی با ساير دانشجويان و... مورد بررسی قرار نگرفته است.</a:t>
                      </a:r>
                      <a:endParaRPr lang="en-US" sz="1100" dirty="0">
                        <a:effectLst/>
                        <a:latin typeface="Calibri" panose="020F0502020204030204" pitchFamily="34" charset="0"/>
                        <a:ea typeface="Times New Roman" panose="02020603050405020304" pitchFamily="18" charset="0"/>
                        <a:cs typeface="B Titr" panose="00000700000000000000" pitchFamily="2" charset="-78"/>
                      </a:endParaRPr>
                    </a:p>
                    <a:p>
                      <a:pPr marL="0" marR="0" algn="r" rtl="1">
                        <a:lnSpc>
                          <a:spcPct val="115000"/>
                        </a:lnSpc>
                        <a:spcBef>
                          <a:spcPts val="0"/>
                        </a:spcBef>
                        <a:spcAft>
                          <a:spcPts val="0"/>
                        </a:spcAft>
                      </a:pPr>
                      <a:r>
                        <a:rPr lang="fa-IR" sz="1200" dirty="0">
                          <a:effectLst/>
                          <a:latin typeface="Calibri" panose="020F0502020204030204" pitchFamily="34" charset="0"/>
                          <a:ea typeface="Times New Roman" panose="02020603050405020304" pitchFamily="18" charset="0"/>
                          <a:cs typeface="B Titr" panose="00000700000000000000" pitchFamily="2" charset="-78"/>
                        </a:rPr>
                        <a:t> </a:t>
                      </a:r>
                      <a:endParaRPr lang="en-US" sz="11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6952024"/>
                  </a:ext>
                </a:extLst>
              </a:tr>
            </a:tbl>
          </a:graphicData>
        </a:graphic>
      </p:graphicFrame>
    </p:spTree>
    <p:extLst>
      <p:ext uri="{BB962C8B-B14F-4D97-AF65-F5344CB8AC3E}">
        <p14:creationId xmlns:p14="http://schemas.microsoft.com/office/powerpoint/2010/main" val="34355469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pres?slideindex=1&amp;slidetitle="/>
          </p:cNvPr>
          <p:cNvPicPr>
            <a:picLocks noChangeAspect="1"/>
          </p:cNvPicPr>
          <p:nvPr/>
        </p:nvPicPr>
        <p:blipFill rotWithShape="1">
          <a:blip r:embed="rId3"/>
          <a:srcRect l="28670" t="21270" r="11507" b="10317"/>
          <a:stretch/>
        </p:blipFill>
        <p:spPr>
          <a:xfrm>
            <a:off x="1931354" y="639393"/>
            <a:ext cx="8044544" cy="5749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411284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روش صحیح صلوات فرستادن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295400"/>
            <a:ext cx="8477793" cy="4495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867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02361433"/>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0" y="0"/>
            <a:ext cx="5618216" cy="6908919"/>
          </a:xfrm>
          <a:prstGeom prst="rect">
            <a:avLst/>
          </a:prstGeom>
        </p:spPr>
      </p:pic>
      <p:sp>
        <p:nvSpPr>
          <p:cNvPr id="3" name="TextBox 2"/>
          <p:cNvSpPr txBox="1"/>
          <p:nvPr/>
        </p:nvSpPr>
        <p:spPr>
          <a:xfrm>
            <a:off x="6248400" y="291084"/>
            <a:ext cx="5192486" cy="830997"/>
          </a:xfrm>
          <a:prstGeom prst="rect">
            <a:avLst/>
          </a:prstGeom>
          <a:noFill/>
        </p:spPr>
        <p:txBody>
          <a:bodyPr wrap="square" rtlCol="0">
            <a:spAutoFit/>
          </a:bodyPr>
          <a:lstStyle/>
          <a:p>
            <a:pPr algn="ctr" rtl="1"/>
            <a:r>
              <a:rPr lang="fa-IR" sz="2400" dirty="0">
                <a:solidFill>
                  <a:srgbClr val="0070C0"/>
                </a:solidFill>
                <a:cs typeface="B Titr" panose="00000700000000000000" pitchFamily="2" charset="-78"/>
              </a:rPr>
              <a:t>ابلاغ تصویب نامه دستورالعمل اجرایی ماده 65</a:t>
            </a:r>
            <a:br>
              <a:rPr lang="fa-IR" sz="2400" dirty="0">
                <a:solidFill>
                  <a:srgbClr val="0070C0"/>
                </a:solidFill>
                <a:cs typeface="B Titr" panose="00000700000000000000" pitchFamily="2" charset="-78"/>
              </a:rPr>
            </a:br>
            <a:r>
              <a:rPr lang="fa-IR" sz="2400" dirty="0">
                <a:solidFill>
                  <a:srgbClr val="0070C0"/>
                </a:solidFill>
                <a:cs typeface="B Titr" panose="00000700000000000000" pitchFamily="2" charset="-78"/>
              </a:rPr>
              <a:t>قانون حمایت از خانواده و جوانی </a:t>
            </a:r>
            <a:r>
              <a:rPr lang="fa-IR" sz="2400" dirty="0" smtClean="0">
                <a:solidFill>
                  <a:srgbClr val="0070C0"/>
                </a:solidFill>
                <a:cs typeface="B Titr" panose="00000700000000000000" pitchFamily="2" charset="-78"/>
              </a:rPr>
              <a:t>جمعیت</a:t>
            </a:r>
            <a:endParaRPr lang="en-US" sz="2400" dirty="0">
              <a:solidFill>
                <a:srgbClr val="0070C0"/>
              </a:solidFill>
            </a:endParaRP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331" y="1315193"/>
            <a:ext cx="5448555" cy="5444835"/>
          </a:xfrm>
          <a:prstGeom prst="rect">
            <a:avLst/>
          </a:prstGeom>
        </p:spPr>
      </p:pic>
    </p:spTree>
    <p:extLst>
      <p:ext uri="{BB962C8B-B14F-4D97-AF65-F5344CB8AC3E}">
        <p14:creationId xmlns:p14="http://schemas.microsoft.com/office/powerpoint/2010/main" val="96055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 xmlns:a16="http://schemas.microsoft.com/office/drawing/2014/main" id="{07D1FD08-8A51-4687-8242-3209EA2B4003}"/>
              </a:ext>
            </a:extLst>
          </p:cNvPr>
          <p:cNvGraphicFramePr>
            <a:graphicFrameLocks noGrp="1"/>
          </p:cNvGraphicFramePr>
          <p:nvPr>
            <p:ph sz="quarter" idx="13"/>
            <p:extLst/>
          </p:nvPr>
        </p:nvGraphicFramePr>
        <p:xfrm>
          <a:off x="951541" y="1526812"/>
          <a:ext cx="10530924" cy="4394303"/>
        </p:xfrm>
        <a:graphic>
          <a:graphicData uri="http://schemas.openxmlformats.org/drawingml/2006/table">
            <a:tbl>
              <a:tblPr firstRow="1" bandRow="1">
                <a:tableStyleId>{5C22544A-7EE6-4342-B048-85BDC9FD1C3A}</a:tableStyleId>
              </a:tblPr>
              <a:tblGrid>
                <a:gridCol w="2072325">
                  <a:extLst>
                    <a:ext uri="{9D8B030D-6E8A-4147-A177-3AD203B41FA5}">
                      <a16:colId xmlns="" xmlns:a16="http://schemas.microsoft.com/office/drawing/2014/main" val="198747566"/>
                    </a:ext>
                  </a:extLst>
                </a:gridCol>
                <a:gridCol w="2657407">
                  <a:extLst>
                    <a:ext uri="{9D8B030D-6E8A-4147-A177-3AD203B41FA5}">
                      <a16:colId xmlns="" xmlns:a16="http://schemas.microsoft.com/office/drawing/2014/main" val="2549093422"/>
                    </a:ext>
                  </a:extLst>
                </a:gridCol>
                <a:gridCol w="4901783">
                  <a:extLst>
                    <a:ext uri="{9D8B030D-6E8A-4147-A177-3AD203B41FA5}">
                      <a16:colId xmlns="" xmlns:a16="http://schemas.microsoft.com/office/drawing/2014/main" val="2767254591"/>
                    </a:ext>
                  </a:extLst>
                </a:gridCol>
                <a:gridCol w="899409">
                  <a:extLst>
                    <a:ext uri="{9D8B030D-6E8A-4147-A177-3AD203B41FA5}">
                      <a16:colId xmlns="" xmlns:a16="http://schemas.microsoft.com/office/drawing/2014/main" val="4216053288"/>
                    </a:ext>
                  </a:extLst>
                </a:gridCol>
              </a:tblGrid>
              <a:tr h="560194">
                <a:tc>
                  <a:txBody>
                    <a:bodyPr/>
                    <a:lstStyle/>
                    <a:p>
                      <a:pPr algn="ctr"/>
                      <a:r>
                        <a:rPr lang="fa-IR" dirty="0">
                          <a:cs typeface="B Titr" panose="00000700000000000000" pitchFamily="2" charset="-78"/>
                        </a:rPr>
                        <a:t>تاریخ</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توسط</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عنوان</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ردیف</a:t>
                      </a:r>
                      <a:endParaRPr lang="en-US" dirty="0">
                        <a:cs typeface="B Titr" panose="00000700000000000000" pitchFamily="2" charset="-78"/>
                      </a:endParaRPr>
                    </a:p>
                  </a:txBody>
                  <a:tcPr anchor="ctr"/>
                </a:tc>
                <a:extLst>
                  <a:ext uri="{0D108BD9-81ED-4DB2-BD59-A6C34878D82A}">
                    <a16:rowId xmlns="" xmlns:a16="http://schemas.microsoft.com/office/drawing/2014/main" val="1953180106"/>
                  </a:ext>
                </a:extLst>
              </a:tr>
              <a:tr h="806096">
                <a:tc>
                  <a:txBody>
                    <a:bodyPr/>
                    <a:lstStyle/>
                    <a:p>
                      <a:pPr algn="ctr"/>
                      <a:r>
                        <a:rPr lang="fa-IR" dirty="0">
                          <a:cs typeface="B Titr" panose="00000700000000000000" pitchFamily="2" charset="-78"/>
                        </a:rPr>
                        <a:t>99/12/26</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مجلس شورای اسلامی</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تصویب قانون</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1</a:t>
                      </a:r>
                      <a:endParaRPr lang="en-US" dirty="0">
                        <a:cs typeface="B Titr" panose="00000700000000000000" pitchFamily="2" charset="-78"/>
                      </a:endParaRPr>
                    </a:p>
                  </a:txBody>
                  <a:tcPr anchor="ctr"/>
                </a:tc>
                <a:extLst>
                  <a:ext uri="{0D108BD9-81ED-4DB2-BD59-A6C34878D82A}">
                    <a16:rowId xmlns="" xmlns:a16="http://schemas.microsoft.com/office/drawing/2014/main" val="1024647133"/>
                  </a:ext>
                </a:extLst>
              </a:tr>
              <a:tr h="719527">
                <a:tc>
                  <a:txBody>
                    <a:bodyPr/>
                    <a:lstStyle/>
                    <a:p>
                      <a:pPr algn="ctr"/>
                      <a:r>
                        <a:rPr lang="fa-IR" dirty="0">
                          <a:cs typeface="B Titr" panose="00000700000000000000" pitchFamily="2" charset="-78"/>
                        </a:rPr>
                        <a:t>1400/8/10</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شورای نگهبان</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تایید قانون</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2</a:t>
                      </a:r>
                      <a:endParaRPr lang="en-US" dirty="0">
                        <a:cs typeface="B Titr" panose="00000700000000000000" pitchFamily="2" charset="-78"/>
                      </a:endParaRPr>
                    </a:p>
                  </a:txBody>
                  <a:tcPr anchor="ctr"/>
                </a:tc>
                <a:extLst>
                  <a:ext uri="{0D108BD9-81ED-4DB2-BD59-A6C34878D82A}">
                    <a16:rowId xmlns="" xmlns:a16="http://schemas.microsoft.com/office/drawing/2014/main" val="2267355133"/>
                  </a:ext>
                </a:extLst>
              </a:tr>
              <a:tr h="737723">
                <a:tc>
                  <a:txBody>
                    <a:bodyPr/>
                    <a:lstStyle/>
                    <a:p>
                      <a:pPr algn="ctr"/>
                      <a:r>
                        <a:rPr lang="fa-IR" dirty="0">
                          <a:cs typeface="B Titr" panose="00000700000000000000" pitchFamily="2" charset="-78"/>
                        </a:rPr>
                        <a:t>1400/8/19</a:t>
                      </a:r>
                      <a:endParaRPr lang="en-US" dirty="0">
                        <a:cs typeface="B Titr" panose="00000700000000000000"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dirty="0">
                          <a:cs typeface="B Titr" panose="00000700000000000000" pitchFamily="2" charset="-78"/>
                        </a:rPr>
                        <a:t>مجلس شورای اسلامی</a:t>
                      </a:r>
                      <a:endParaRPr lang="en-US" dirty="0">
                        <a:cs typeface="B Titr" panose="00000700000000000000" pitchFamily="2" charset="-78"/>
                      </a:endParaRPr>
                    </a:p>
                    <a:p>
                      <a:pPr algn="ct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ابلاغ قانون به رییس جمهور</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3</a:t>
                      </a:r>
                      <a:endParaRPr lang="en-US" dirty="0">
                        <a:cs typeface="B Titr" panose="00000700000000000000" pitchFamily="2" charset="-78"/>
                      </a:endParaRPr>
                    </a:p>
                  </a:txBody>
                  <a:tcPr anchor="ctr"/>
                </a:tc>
                <a:extLst>
                  <a:ext uri="{0D108BD9-81ED-4DB2-BD59-A6C34878D82A}">
                    <a16:rowId xmlns="" xmlns:a16="http://schemas.microsoft.com/office/drawing/2014/main" val="3938078850"/>
                  </a:ext>
                </a:extLst>
              </a:tr>
              <a:tr h="737723">
                <a:tc>
                  <a:txBody>
                    <a:bodyPr/>
                    <a:lstStyle/>
                    <a:p>
                      <a:pPr algn="ctr"/>
                      <a:r>
                        <a:rPr lang="fa-IR" dirty="0">
                          <a:cs typeface="B Titr" panose="00000700000000000000" pitchFamily="2" charset="-78"/>
                        </a:rPr>
                        <a:t>1400/8/24</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رییس جهور</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ابلاغ قانون به وزیر بهداشت</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4</a:t>
                      </a:r>
                      <a:endParaRPr lang="en-US" dirty="0">
                        <a:cs typeface="B Titr" panose="00000700000000000000" pitchFamily="2" charset="-78"/>
                      </a:endParaRPr>
                    </a:p>
                  </a:txBody>
                  <a:tcPr anchor="ctr"/>
                </a:tc>
                <a:extLst>
                  <a:ext uri="{0D108BD9-81ED-4DB2-BD59-A6C34878D82A}">
                    <a16:rowId xmlns="" xmlns:a16="http://schemas.microsoft.com/office/drawing/2014/main" val="646401444"/>
                  </a:ext>
                </a:extLst>
              </a:tr>
              <a:tr h="833040">
                <a:tc>
                  <a:txBody>
                    <a:bodyPr/>
                    <a:lstStyle/>
                    <a:p>
                      <a:pPr algn="ctr"/>
                      <a:r>
                        <a:rPr lang="fa-IR" dirty="0">
                          <a:cs typeface="B Titr" panose="00000700000000000000" pitchFamily="2" charset="-78"/>
                        </a:rPr>
                        <a:t>1400/9/15</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وزیر بهداشت</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ابلاغ قانون  به دانشگاهها،سازمانها و موسسات مربوطه</a:t>
                      </a:r>
                      <a:endParaRPr lang="en-US" dirty="0">
                        <a:cs typeface="B Titr" panose="00000700000000000000" pitchFamily="2" charset="-78"/>
                      </a:endParaRPr>
                    </a:p>
                  </a:txBody>
                  <a:tcPr anchor="ctr"/>
                </a:tc>
                <a:tc>
                  <a:txBody>
                    <a:bodyPr/>
                    <a:lstStyle/>
                    <a:p>
                      <a:pPr algn="ctr"/>
                      <a:r>
                        <a:rPr lang="fa-IR" dirty="0">
                          <a:cs typeface="B Titr" panose="00000700000000000000" pitchFamily="2" charset="-78"/>
                        </a:rPr>
                        <a:t>5</a:t>
                      </a:r>
                      <a:endParaRPr lang="en-US" dirty="0">
                        <a:cs typeface="B Titr" panose="00000700000000000000" pitchFamily="2" charset="-78"/>
                      </a:endParaRPr>
                    </a:p>
                  </a:txBody>
                  <a:tcPr anchor="ctr"/>
                </a:tc>
                <a:extLst>
                  <a:ext uri="{0D108BD9-81ED-4DB2-BD59-A6C34878D82A}">
                    <a16:rowId xmlns="" xmlns:a16="http://schemas.microsoft.com/office/drawing/2014/main" val="2261706625"/>
                  </a:ext>
                </a:extLst>
              </a:tr>
            </a:tbl>
          </a:graphicData>
        </a:graphic>
      </p:graphicFrame>
      <p:sp>
        <p:nvSpPr>
          <p:cNvPr id="4" name="Title 1">
            <a:extLst>
              <a:ext uri="{FF2B5EF4-FFF2-40B4-BE49-F238E27FC236}">
                <a16:creationId xmlns="" xmlns:a16="http://schemas.microsoft.com/office/drawing/2014/main" id="{18E37258-9BD0-48C1-9D62-3C1AA43C9F6E}"/>
              </a:ext>
            </a:extLst>
          </p:cNvPr>
          <p:cNvSpPr txBox="1">
            <a:spLocks/>
          </p:cNvSpPr>
          <p:nvPr/>
        </p:nvSpPr>
        <p:spPr>
          <a:xfrm>
            <a:off x="1447796" y="376362"/>
            <a:ext cx="9135259" cy="568018"/>
          </a:xfrm>
          <a:prstGeom prst="rect">
            <a:avLst/>
          </a:prstGeom>
          <a:effectLst/>
        </p:spPr>
        <p:txBody>
          <a:bodyPr vert="horz" lIns="91440" tIns="45720" rIns="91440" bIns="45720" rtlCol="0" anchor="t" anchorCtr="0">
            <a:noAutofit/>
          </a:bodyPr>
          <a:lst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
                <a:srgbClr val="70AD47">
                  <a:lumMod val="75000"/>
                </a:srgbClr>
              </a:buClr>
              <a:buSzPct val="128000"/>
              <a:buFont typeface="Georgia" pitchFamily="18" charset="0"/>
              <a:buNone/>
              <a:tabLst/>
              <a:defRPr/>
            </a:pPr>
            <a:r>
              <a:rPr kumimoji="0" lang="fa-IR" sz="2800" b="1" i="0" u="none" strike="noStrike" kern="1200" cap="none" spc="0" normalizeH="0" baseline="0" noProof="0" dirty="0" smtClean="0">
                <a:ln>
                  <a:noFill/>
                </a:ln>
                <a:solidFill>
                  <a:srgbClr val="00B050"/>
                </a:solidFill>
                <a:effectLst>
                  <a:reflection blurRad="6350" stA="55000" endA="300" endPos="45500" dir="5400000" sy="-100000" algn="bl" rotWithShape="0"/>
                </a:effectLst>
                <a:uLnTx/>
                <a:uFillTx/>
                <a:latin typeface="Calibri Light" panose="020F0302020204030204"/>
                <a:ea typeface="+mj-ea"/>
                <a:cs typeface="B Homa" panose="00000400000000000000" pitchFamily="2" charset="-78"/>
              </a:rPr>
              <a:t>زمانبندی </a:t>
            </a:r>
            <a:r>
              <a:rPr kumimoji="0" lang="fa-IR"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Calibri Light" panose="020F0302020204030204"/>
                <a:ea typeface="+mj-ea"/>
                <a:cs typeface="B Homa" panose="00000400000000000000" pitchFamily="2" charset="-78"/>
              </a:rPr>
              <a:t>ابلاغ قانون حمایت از خانواده و جوانی جمعیت</a:t>
            </a:r>
            <a:endParaRPr kumimoji="0" lang="en-US" sz="2800" b="1" i="0" u="none" strike="noStrike" kern="1200" cap="none" spc="0" normalizeH="0" baseline="0" noProof="0" dirty="0">
              <a:ln>
                <a:noFill/>
              </a:ln>
              <a:solidFill>
                <a:srgbClr val="00B050"/>
              </a:solidFill>
              <a:effectLst>
                <a:reflection blurRad="6350" stA="55000" endA="300" endPos="45500" dir="5400000" sy="-100000" algn="bl" rotWithShape="0"/>
              </a:effectLst>
              <a:uLnTx/>
              <a:uFillTx/>
              <a:latin typeface="Calibri Light" panose="020F0302020204030204"/>
              <a:ea typeface="+mj-ea"/>
              <a:cs typeface="B Homa" panose="00000400000000000000" pitchFamily="2" charset="-78"/>
            </a:endParaRPr>
          </a:p>
        </p:txBody>
      </p:sp>
    </p:spTree>
    <p:extLst>
      <p:ext uri="{BB962C8B-B14F-4D97-AF65-F5344CB8AC3E}">
        <p14:creationId xmlns:p14="http://schemas.microsoft.com/office/powerpoint/2010/main" val="352200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4356697-F482-4CD3-BEC2-8A3D4BEA3A38}"/>
              </a:ext>
            </a:extLst>
          </p:cNvPr>
          <p:cNvSpPr/>
          <p:nvPr/>
        </p:nvSpPr>
        <p:spPr>
          <a:xfrm>
            <a:off x="0" y="0"/>
            <a:ext cx="12192000" cy="6858000"/>
          </a:xfrm>
          <a:prstGeom prst="rect">
            <a:avLst/>
          </a:prstGeom>
          <a:gradFill flip="none" rotWithShape="1">
            <a:gsLst>
              <a:gs pos="100000">
                <a:srgbClr val="40960F">
                  <a:shade val="30000"/>
                  <a:satMod val="115000"/>
                </a:srgbClr>
              </a:gs>
              <a:gs pos="0">
                <a:srgbClr val="4CCA06"/>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hlinkClick r:id="rId2" action="ppaction://hlinkpres?slideindex=1&amp;slidetitle="/>
            <a:extLst>
              <a:ext uri="{FF2B5EF4-FFF2-40B4-BE49-F238E27FC236}">
                <a16:creationId xmlns="" xmlns:a16="http://schemas.microsoft.com/office/drawing/2014/main" id="{32C4060C-C8FC-42FB-AF0A-E8ABD448B28B}"/>
              </a:ext>
            </a:extLst>
          </p:cNvPr>
          <p:cNvSpPr/>
          <p:nvPr/>
        </p:nvSpPr>
        <p:spPr>
          <a:xfrm>
            <a:off x="323558" y="323558"/>
            <a:ext cx="11605846" cy="6246054"/>
          </a:xfrm>
          <a:prstGeom prst="roundRect">
            <a:avLst>
              <a:gd name="adj" fmla="val 3539"/>
            </a:avLst>
          </a:prstGeom>
          <a:solidFill>
            <a:schemeClr val="bg1"/>
          </a:solidFill>
          <a:ln>
            <a:noFill/>
          </a:ln>
          <a:effectLst>
            <a:outerShdw blurRad="292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aphicFrame>
        <p:nvGraphicFramePr>
          <p:cNvPr id="5" name="Chart 4">
            <a:extLst>
              <a:ext uri="{FF2B5EF4-FFF2-40B4-BE49-F238E27FC236}">
                <a16:creationId xmlns="" xmlns:a16="http://schemas.microsoft.com/office/drawing/2014/main" id="{385C104C-32FB-4EA5-8DA5-F49E87164760}"/>
              </a:ext>
            </a:extLst>
          </p:cNvPr>
          <p:cNvGraphicFramePr/>
          <p:nvPr>
            <p:extLst>
              <p:ext uri="{D42A27DB-BD31-4B8C-83A1-F6EECF244321}">
                <p14:modId xmlns:p14="http://schemas.microsoft.com/office/powerpoint/2010/main" val="1578229669"/>
              </p:ext>
            </p:extLst>
          </p:nvPr>
        </p:nvGraphicFramePr>
        <p:xfrm>
          <a:off x="1842867" y="1375668"/>
          <a:ext cx="8426547" cy="463123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 xmlns:a16="http://schemas.microsoft.com/office/drawing/2014/main" id="{A718EA0E-366E-4CFD-A2E5-0BF40F98F1D3}"/>
              </a:ext>
            </a:extLst>
          </p:cNvPr>
          <p:cNvSpPr/>
          <p:nvPr/>
        </p:nvSpPr>
        <p:spPr>
          <a:xfrm>
            <a:off x="5103724" y="636611"/>
            <a:ext cx="1984552"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a-IR" sz="2100" b="1" i="0" u="none" strike="noStrike" kern="1200" cap="none" spc="0" normalizeH="0" baseline="0" noProof="0" dirty="0">
                <a:ln>
                  <a:noFill/>
                </a:ln>
                <a:solidFill>
                  <a:prstClr val="black"/>
                </a:solidFill>
                <a:effectLst/>
                <a:uLnTx/>
                <a:uFillTx/>
                <a:latin typeface="Yekan Bakh Fat" panose="01000504000000020004" pitchFamily="2" charset="-78"/>
                <a:ea typeface="Yekan Bakh Fat" panose="01000504000000020004" pitchFamily="2" charset="-78"/>
                <a:cs typeface="B Titr" panose="00000700000000000000" pitchFamily="2" charset="-78"/>
              </a:rPr>
              <a:t>نرخ رشد </a:t>
            </a:r>
            <a:r>
              <a:rPr kumimoji="0" lang="fa-IR" sz="2100" b="1" i="0" u="none" strike="noStrike" kern="1200" cap="none" spc="0" normalizeH="0" baseline="0" noProof="0" dirty="0" smtClean="0">
                <a:ln>
                  <a:noFill/>
                </a:ln>
                <a:solidFill>
                  <a:prstClr val="black"/>
                </a:solidFill>
                <a:effectLst/>
                <a:uLnTx/>
                <a:uFillTx/>
                <a:latin typeface="Yekan Bakh Fat" panose="01000504000000020004" pitchFamily="2" charset="-78"/>
                <a:ea typeface="Yekan Bakh Fat" panose="01000504000000020004" pitchFamily="2" charset="-78"/>
                <a:cs typeface="B Titr" panose="00000700000000000000" pitchFamily="2" charset="-78"/>
              </a:rPr>
              <a:t>جمعیت</a:t>
            </a:r>
            <a:endParaRPr kumimoji="0" lang="fa-IR" sz="1200" b="0" i="0" u="none" strike="noStrike" kern="1200" cap="none" spc="0" normalizeH="0" baseline="0" noProof="0" dirty="0">
              <a:ln>
                <a:noFill/>
              </a:ln>
              <a:solidFill>
                <a:prstClr val="black"/>
              </a:solidFill>
              <a:effectLst/>
              <a:uLnTx/>
              <a:uFillTx/>
              <a:latin typeface="Yekan Bakh" panose="01000504000000020004" pitchFamily="2" charset="-78"/>
              <a:ea typeface="Yekan Bakh" panose="01000504000000020004" pitchFamily="2" charset="-78"/>
              <a:cs typeface="B Titr" panose="00000700000000000000" pitchFamily="2" charset="-78"/>
            </a:endParaRPr>
          </a:p>
        </p:txBody>
      </p:sp>
    </p:spTree>
    <p:extLst>
      <p:ext uri="{BB962C8B-B14F-4D97-AF65-F5344CB8AC3E}">
        <p14:creationId xmlns:p14="http://schemas.microsoft.com/office/powerpoint/2010/main" val="53500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2718</Words>
  <Application>Microsoft Office PowerPoint</Application>
  <PresentationFormat>Widescreen</PresentationFormat>
  <Paragraphs>413</Paragraphs>
  <Slides>66</Slides>
  <Notes>4</Notes>
  <HiddenSlides>0</HiddenSlides>
  <MMClips>1</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89" baseType="lpstr">
      <vt:lpstr>Arabic Typesetting</vt:lpstr>
      <vt:lpstr>Arial</vt:lpstr>
      <vt:lpstr>Arial Rounded MT Bold</vt:lpstr>
      <vt:lpstr>B Compset</vt:lpstr>
      <vt:lpstr>B Homa</vt:lpstr>
      <vt:lpstr>B Nazanin</vt:lpstr>
      <vt:lpstr>B Titr</vt:lpstr>
      <vt:lpstr>B Zar</vt:lpstr>
      <vt:lpstr>Calibri</vt:lpstr>
      <vt:lpstr>Calibri Light</vt:lpstr>
      <vt:lpstr>Georgia</vt:lpstr>
      <vt:lpstr>Symbol</vt:lpstr>
      <vt:lpstr>Times New Roman</vt:lpstr>
      <vt:lpstr>Trebuchet MS</vt:lpstr>
      <vt:lpstr>Vazir</vt:lpstr>
      <vt:lpstr>Wingdings</vt:lpstr>
      <vt:lpstr>Yekan Bakh</vt:lpstr>
      <vt:lpstr>Yekan Bakh Fat</vt:lpstr>
      <vt:lpstr>Yekan Bakh Heavy</vt:lpstr>
      <vt:lpstr>等线</vt:lpstr>
      <vt:lpstr>等线 Light</vt:lpstr>
      <vt:lpstr>1_Office Theme</vt:lpstr>
      <vt:lpstr>Document</vt:lpstr>
      <vt:lpstr>PowerPoint Presentation</vt:lpstr>
      <vt:lpstr>پدافند غیر عامل و جوانی جمعیت     </vt:lpstr>
      <vt:lpstr>PowerPoint Presentation</vt:lpstr>
      <vt:lpstr>PowerPoint Presentation</vt:lpstr>
      <vt:lpstr>PowerPoint Presentation</vt:lpstr>
      <vt:lpstr>ابلاغ قانون حمایت از خانواده و جوانی جمعیت  1400/9/15</vt:lpstr>
      <vt:lpstr>PowerPoint Presentation</vt:lpstr>
      <vt:lpstr>PowerPoint Presentation</vt:lpstr>
      <vt:lpstr>PowerPoint Presentation</vt:lpstr>
      <vt:lpstr>PowerPoint Presentation</vt:lpstr>
      <vt:lpstr>PowerPoint Presentation</vt:lpstr>
      <vt:lpstr>PowerPoint Presentation</vt:lpstr>
      <vt:lpstr>مقایسه نرخ رشد و نرخ باروری کلی ایران در 7 سال اخیر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تحلیل آماری قانون حمایت از خانواده و جوانی جمعیت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health.gov.ir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دفتر</dc:creator>
  <cp:lastModifiedBy>mohammad hosein memar</cp:lastModifiedBy>
  <cp:revision>75</cp:revision>
  <dcterms:created xsi:type="dcterms:W3CDTF">2022-10-31T08:08:38Z</dcterms:created>
  <dcterms:modified xsi:type="dcterms:W3CDTF">2024-09-07T08:40:41Z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